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"/>
  </p:notesMasterIdLst>
  <p:sldIdLst>
    <p:sldId id="258" r:id="rId2"/>
    <p:sldId id="260" r:id="rId3"/>
  </p:sldIdLst>
  <p:sldSz cx="31089600" cy="19202400"/>
  <p:notesSz cx="9144000" cy="6858000"/>
  <p:defaultTextStyle>
    <a:defPPr>
      <a:defRPr lang="en-US"/>
    </a:defPPr>
    <a:lvl1pPr marL="0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06955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13911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20866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27821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34777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241732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448688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655642" algn="l" defTabSz="241391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9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D6"/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/>
    <p:restoredTop sz="86429"/>
  </p:normalViewPr>
  <p:slideViewPr>
    <p:cSldViewPr snapToGrid="0" snapToObjects="1">
      <p:cViewPr varScale="1">
        <p:scale>
          <a:sx n="24" d="100"/>
          <a:sy n="24" d="100"/>
        </p:scale>
        <p:origin x="464" y="64"/>
      </p:cViewPr>
      <p:guideLst>
        <p:guide orient="horz" pos="6048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857250"/>
            <a:ext cx="3746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206955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413911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620866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827821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6034777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241732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448688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655642" algn="l" defTabSz="2413911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25658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435" indent="-192435" algn="l" defTabSz="2565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944" indent="-160363" algn="l" defTabSz="256581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52" indent="-128290" algn="l" defTabSz="256581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8032" indent="-128290" algn="l" defTabSz="256581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4613" indent="-128290" algn="l" defTabSz="256581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1194" indent="-128290" algn="l" defTabSz="25658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7774" indent="-128290" algn="l" defTabSz="25658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4355" indent="-128290" algn="l" defTabSz="25658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0935" indent="-128290" algn="l" defTabSz="25658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581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161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9742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323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903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9484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6064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2645" algn="l" defTabSz="25658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693965" y="17411700"/>
            <a:ext cx="29840464" cy="0"/>
          </a:xfrm>
          <a:prstGeom prst="line">
            <a:avLst/>
          </a:prstGeom>
          <a:ln w="28575" cmpd="sng">
            <a:solidFill>
              <a:srgbClr val="5E00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964" y="2918460"/>
            <a:ext cx="7078436" cy="1426464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81307" y="2918460"/>
            <a:ext cx="7078436" cy="891540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868650" y="2918460"/>
            <a:ext cx="7078436" cy="891540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455993" y="2918460"/>
            <a:ext cx="7078436" cy="14264640"/>
          </a:xfrm>
          <a:prstGeom prst="rect">
            <a:avLst/>
          </a:prstGeom>
          <a:noFill/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49" name="Snip Single Corner Rectangle 48"/>
          <p:cNvSpPr/>
          <p:nvPr/>
        </p:nvSpPr>
        <p:spPr>
          <a:xfrm flipH="1">
            <a:off x="693964" y="2533650"/>
            <a:ext cx="7078436" cy="100584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50" name="Snip Single Corner Rectangle 49"/>
          <p:cNvSpPr/>
          <p:nvPr/>
        </p:nvSpPr>
        <p:spPr>
          <a:xfrm flipH="1">
            <a:off x="8281307" y="2533650"/>
            <a:ext cx="7078436" cy="100584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51" name="Snip Single Corner Rectangle 50"/>
          <p:cNvSpPr/>
          <p:nvPr/>
        </p:nvSpPr>
        <p:spPr>
          <a:xfrm flipH="1">
            <a:off x="15868650" y="2533650"/>
            <a:ext cx="7078436" cy="100584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52" name="Snip Single Corner Rectangle 51"/>
          <p:cNvSpPr/>
          <p:nvPr/>
        </p:nvSpPr>
        <p:spPr>
          <a:xfrm flipH="1">
            <a:off x="23455993" y="2533650"/>
            <a:ext cx="7078436" cy="1005840"/>
          </a:xfrm>
          <a:prstGeom prst="snip1Rect">
            <a:avLst/>
          </a:prstGeom>
          <a:solidFill>
            <a:srgbClr val="5E0009"/>
          </a:solidFill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53" name="Snip Single Corner Rectangle 52"/>
          <p:cNvSpPr/>
          <p:nvPr/>
        </p:nvSpPr>
        <p:spPr>
          <a:xfrm flipH="1">
            <a:off x="647700" y="335280"/>
            <a:ext cx="29840464" cy="1874520"/>
          </a:xfrm>
          <a:prstGeom prst="snip1Rect">
            <a:avLst/>
          </a:prstGeom>
          <a:noFill/>
          <a:ln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pic>
        <p:nvPicPr>
          <p:cNvPr id="54" name="Picture 53" descr="RGBCarrTopStkUni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57" y="17586724"/>
            <a:ext cx="1196035" cy="128016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570203" y="-8123"/>
            <a:ext cx="2537228" cy="1522336"/>
            <a:chOff x="1795622" y="2672712"/>
            <a:chExt cx="4280016" cy="2568008"/>
          </a:xfrm>
          <a:solidFill>
            <a:srgbClr val="5E0009"/>
          </a:solidFill>
        </p:grpSpPr>
        <p:sp>
          <p:nvSpPr>
            <p:cNvPr id="57" name="Rectangle 56"/>
            <p:cNvSpPr/>
            <p:nvPr userDrawn="1"/>
          </p:nvSpPr>
          <p:spPr>
            <a:xfrm>
              <a:off x="5222169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506721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1795622" y="2672712"/>
              <a:ext cx="853469" cy="256800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08335" y="2642577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Background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5678" y="2642577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3021" y="2642577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0364" y="2642577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Discussion</a:t>
            </a:r>
          </a:p>
        </p:txBody>
      </p:sp>
      <p:sp>
        <p:nvSpPr>
          <p:cNvPr id="6" name="Snip Diagonal Corner Rectangle 5"/>
          <p:cNvSpPr/>
          <p:nvPr/>
        </p:nvSpPr>
        <p:spPr>
          <a:xfrm flipH="1">
            <a:off x="693056" y="9323021"/>
            <a:ext cx="7078436" cy="1005840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692" y="9430701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Participants</a:t>
            </a:r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23455993" y="13891260"/>
            <a:ext cx="7078436" cy="1005840"/>
          </a:xfrm>
          <a:prstGeom prst="snip2DiagRect">
            <a:avLst/>
          </a:prstGeom>
          <a:solidFill>
            <a:srgbClr val="5E0009"/>
          </a:solidFill>
          <a:ln w="28575" cmpd="sng">
            <a:solidFill>
              <a:srgbClr val="5E00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570364" y="13998940"/>
            <a:ext cx="6847114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Georgia"/>
                <a:cs typeface="Georgia"/>
              </a:rPr>
              <a:t>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1307" y="12348634"/>
            <a:ext cx="14665779" cy="4796367"/>
          </a:xfrm>
          <a:prstGeom prst="rect">
            <a:avLst/>
          </a:prstGeom>
          <a:noFill/>
          <a:ln w="457200" cmpd="sng">
            <a:solidFill>
              <a:srgbClr val="BFCED6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10021" y="17935749"/>
            <a:ext cx="5876824" cy="359594"/>
          </a:xfrm>
          <a:prstGeom prst="rect">
            <a:avLst/>
          </a:prstGeom>
          <a:noFill/>
        </p:spPr>
        <p:txBody>
          <a:bodyPr wrap="none" lIns="51316" tIns="25658" rIns="51316" bIns="25658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I wish to thank my advisor, my participants,  and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0517" y="376325"/>
            <a:ext cx="20891982" cy="790481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Title of the Poster Presentation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0724" y="1087797"/>
            <a:ext cx="6287111" cy="513482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sz="3000" b="1" dirty="0">
                <a:latin typeface="Arial"/>
                <a:cs typeface="Arial"/>
              </a:rPr>
              <a:t>Author 1 Name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0725" y="1649861"/>
            <a:ext cx="6287113" cy="359594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Department of Name, Missouri State University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4766" y="3663674"/>
            <a:ext cx="6800850" cy="4363768"/>
          </a:xfrm>
          <a:prstGeom prst="rect">
            <a:avLst/>
          </a:prstGeom>
        </p:spPr>
        <p:txBody>
          <a:bodyPr wrap="square" lIns="51316" tIns="25658" rIns="51316" bIns="25658">
            <a:spAutoFit/>
          </a:bodyPr>
          <a:lstStyle/>
          <a:p>
            <a:pPr indent="514943">
              <a:lnSpc>
                <a:spcPct val="120000"/>
              </a:lnSpc>
            </a:pP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autem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iriure</a:t>
            </a:r>
            <a:r>
              <a:rPr lang="en-US" sz="1800" dirty="0">
                <a:latin typeface="Arial"/>
                <a:cs typeface="Arial"/>
              </a:rPr>
              <a:t> dolor in </a:t>
            </a:r>
            <a:r>
              <a:rPr lang="en-US" sz="1800" dirty="0" err="1">
                <a:latin typeface="Arial"/>
                <a:cs typeface="Arial"/>
              </a:rPr>
              <a:t>hendrerit</a:t>
            </a:r>
            <a:r>
              <a:rPr lang="en-US" sz="1800" dirty="0">
                <a:latin typeface="Arial"/>
                <a:cs typeface="Arial"/>
              </a:rPr>
              <a:t> in </a:t>
            </a:r>
            <a:r>
              <a:rPr lang="en-US" sz="1800" dirty="0" err="1">
                <a:latin typeface="Arial"/>
                <a:cs typeface="Arial"/>
              </a:rPr>
              <a:t>vulputate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esse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molestie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illum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feugiat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facilisis</a:t>
            </a:r>
            <a:r>
              <a:rPr lang="en-US" sz="1800" dirty="0">
                <a:latin typeface="Arial"/>
                <a:cs typeface="Arial"/>
              </a:rPr>
              <a:t> at </a:t>
            </a:r>
            <a:r>
              <a:rPr lang="en-US" sz="1800" dirty="0" err="1">
                <a:latin typeface="Arial"/>
                <a:cs typeface="Arial"/>
              </a:rPr>
              <a:t>vero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eros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accumsan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iusto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odio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dignissim</a:t>
            </a:r>
            <a:r>
              <a:rPr lang="en-US" sz="1800" dirty="0">
                <a:latin typeface="Arial"/>
                <a:cs typeface="Arial"/>
              </a:rPr>
              <a:t> qui </a:t>
            </a:r>
            <a:r>
              <a:rPr lang="en-US" sz="1800" dirty="0" err="1">
                <a:latin typeface="Arial"/>
                <a:cs typeface="Arial"/>
              </a:rPr>
              <a:t>blandit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praesent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luptatum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zzril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delenit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augue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feugait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827152" y="12238560"/>
            <a:ext cx="1220146" cy="602896"/>
            <a:chOff x="14538838" y="24472836"/>
            <a:chExt cx="2009653" cy="1205791"/>
          </a:xfrm>
        </p:grpSpPr>
        <p:sp>
          <p:nvSpPr>
            <p:cNvPr id="22" name="Rectangle 21"/>
            <p:cNvSpPr/>
            <p:nvPr/>
          </p:nvSpPr>
          <p:spPr>
            <a:xfrm>
              <a:off x="14538838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41509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144180" y="24472836"/>
              <a:ext cx="404311" cy="1205791"/>
            </a:xfrm>
            <a:prstGeom prst="rect">
              <a:avLst/>
            </a:prstGeom>
            <a:solidFill>
              <a:srgbClr val="5E0009"/>
            </a:solidFill>
            <a:ln>
              <a:solidFill>
                <a:srgbClr val="5E00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05678" y="3663674"/>
            <a:ext cx="6800850" cy="4363768"/>
          </a:xfrm>
          <a:prstGeom prst="rect">
            <a:avLst/>
          </a:prstGeom>
        </p:spPr>
        <p:txBody>
          <a:bodyPr wrap="square" lIns="51316" tIns="25658" rIns="51316" bIns="25658">
            <a:spAutoFit/>
          </a:bodyPr>
          <a:lstStyle/>
          <a:p>
            <a:pPr indent="514943">
              <a:lnSpc>
                <a:spcPct val="120000"/>
              </a:lnSpc>
            </a:pP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autem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iriure</a:t>
            </a:r>
            <a:r>
              <a:rPr lang="en-US" sz="1800" dirty="0">
                <a:latin typeface="Arial"/>
                <a:cs typeface="Arial"/>
              </a:rPr>
              <a:t> dolor in </a:t>
            </a:r>
            <a:r>
              <a:rPr lang="en-US" sz="1800" dirty="0" err="1">
                <a:latin typeface="Arial"/>
                <a:cs typeface="Arial"/>
              </a:rPr>
              <a:t>hendrerit</a:t>
            </a:r>
            <a:r>
              <a:rPr lang="en-US" sz="1800" dirty="0">
                <a:latin typeface="Arial"/>
                <a:cs typeface="Arial"/>
              </a:rPr>
              <a:t> in </a:t>
            </a:r>
            <a:r>
              <a:rPr lang="en-US" sz="1800" dirty="0" err="1">
                <a:latin typeface="Arial"/>
                <a:cs typeface="Arial"/>
              </a:rPr>
              <a:t>vulputate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esse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molestie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illum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feugiat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facilisis</a:t>
            </a:r>
            <a:r>
              <a:rPr lang="en-US" sz="1800" dirty="0">
                <a:latin typeface="Arial"/>
                <a:cs typeface="Arial"/>
              </a:rPr>
              <a:t> at </a:t>
            </a:r>
            <a:r>
              <a:rPr lang="en-US" sz="1800" dirty="0" err="1">
                <a:latin typeface="Arial"/>
                <a:cs typeface="Arial"/>
              </a:rPr>
              <a:t>vero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eros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accumsan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iusto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odio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dignissim</a:t>
            </a:r>
            <a:r>
              <a:rPr lang="en-US" sz="1800" dirty="0">
                <a:latin typeface="Arial"/>
                <a:cs typeface="Arial"/>
              </a:rPr>
              <a:t> qui </a:t>
            </a:r>
            <a:r>
              <a:rPr lang="en-US" sz="1800" dirty="0" err="1">
                <a:latin typeface="Arial"/>
                <a:cs typeface="Arial"/>
              </a:rPr>
              <a:t>blandit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praesent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luptatum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zzril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delenit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augue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feugait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996590" y="3663674"/>
            <a:ext cx="6800850" cy="4363768"/>
          </a:xfrm>
          <a:prstGeom prst="rect">
            <a:avLst/>
          </a:prstGeom>
        </p:spPr>
        <p:txBody>
          <a:bodyPr wrap="square" lIns="51316" tIns="25658" rIns="51316" bIns="25658">
            <a:spAutoFit/>
          </a:bodyPr>
          <a:lstStyle/>
          <a:p>
            <a:pPr indent="514943">
              <a:lnSpc>
                <a:spcPct val="120000"/>
              </a:lnSpc>
            </a:pP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autem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iriure</a:t>
            </a:r>
            <a:r>
              <a:rPr lang="en-US" sz="1800" dirty="0">
                <a:latin typeface="Arial"/>
                <a:cs typeface="Arial"/>
              </a:rPr>
              <a:t> dolor in </a:t>
            </a:r>
            <a:r>
              <a:rPr lang="en-US" sz="1800" dirty="0" err="1">
                <a:latin typeface="Arial"/>
                <a:cs typeface="Arial"/>
              </a:rPr>
              <a:t>hendrerit</a:t>
            </a:r>
            <a:r>
              <a:rPr lang="en-US" sz="1800" dirty="0">
                <a:latin typeface="Arial"/>
                <a:cs typeface="Arial"/>
              </a:rPr>
              <a:t> in </a:t>
            </a:r>
            <a:r>
              <a:rPr lang="en-US" sz="1800" dirty="0" err="1">
                <a:latin typeface="Arial"/>
                <a:cs typeface="Arial"/>
              </a:rPr>
              <a:t>vulputate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esse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molestie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illum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feugiat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facilisis</a:t>
            </a:r>
            <a:r>
              <a:rPr lang="en-US" sz="1800" dirty="0">
                <a:latin typeface="Arial"/>
                <a:cs typeface="Arial"/>
              </a:rPr>
              <a:t> at </a:t>
            </a:r>
            <a:r>
              <a:rPr lang="en-US" sz="1800" dirty="0" err="1">
                <a:latin typeface="Arial"/>
                <a:cs typeface="Arial"/>
              </a:rPr>
              <a:t>vero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eros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accumsan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iusto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odio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dignissim</a:t>
            </a:r>
            <a:r>
              <a:rPr lang="en-US" sz="1800" dirty="0">
                <a:latin typeface="Arial"/>
                <a:cs typeface="Arial"/>
              </a:rPr>
              <a:t> qui </a:t>
            </a:r>
            <a:r>
              <a:rPr lang="en-US" sz="1800" dirty="0" err="1">
                <a:latin typeface="Arial"/>
                <a:cs typeface="Arial"/>
              </a:rPr>
              <a:t>blandit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praesent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luptatum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zzril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delenit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augue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feugait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587503" y="3663674"/>
            <a:ext cx="6800850" cy="4363768"/>
          </a:xfrm>
          <a:prstGeom prst="rect">
            <a:avLst/>
          </a:prstGeom>
        </p:spPr>
        <p:txBody>
          <a:bodyPr wrap="square" lIns="51316" tIns="25658" rIns="51316" bIns="25658">
            <a:spAutoFit/>
          </a:bodyPr>
          <a:lstStyle/>
          <a:p>
            <a:pPr indent="514943">
              <a:lnSpc>
                <a:spcPct val="120000"/>
              </a:lnSpc>
            </a:pP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autem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iriure</a:t>
            </a:r>
            <a:r>
              <a:rPr lang="en-US" sz="1800" dirty="0">
                <a:latin typeface="Arial"/>
                <a:cs typeface="Arial"/>
              </a:rPr>
              <a:t> dolor in </a:t>
            </a:r>
            <a:r>
              <a:rPr lang="en-US" sz="1800" dirty="0" err="1">
                <a:latin typeface="Arial"/>
                <a:cs typeface="Arial"/>
              </a:rPr>
              <a:t>hendrerit</a:t>
            </a:r>
            <a:r>
              <a:rPr lang="en-US" sz="1800" dirty="0">
                <a:latin typeface="Arial"/>
                <a:cs typeface="Arial"/>
              </a:rPr>
              <a:t> in </a:t>
            </a:r>
            <a:r>
              <a:rPr lang="en-US" sz="1800" dirty="0" err="1">
                <a:latin typeface="Arial"/>
                <a:cs typeface="Arial"/>
              </a:rPr>
              <a:t>vulputate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esse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molestie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illum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feugiat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facilisis</a:t>
            </a:r>
            <a:r>
              <a:rPr lang="en-US" sz="1800" dirty="0">
                <a:latin typeface="Arial"/>
                <a:cs typeface="Arial"/>
              </a:rPr>
              <a:t> at </a:t>
            </a:r>
            <a:r>
              <a:rPr lang="en-US" sz="1800" dirty="0" err="1">
                <a:latin typeface="Arial"/>
                <a:cs typeface="Arial"/>
              </a:rPr>
              <a:t>vero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eros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accumsan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iusto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odio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dignissim</a:t>
            </a:r>
            <a:r>
              <a:rPr lang="en-US" sz="1800" dirty="0">
                <a:latin typeface="Arial"/>
                <a:cs typeface="Arial"/>
              </a:rPr>
              <a:t> qui </a:t>
            </a:r>
            <a:r>
              <a:rPr lang="en-US" sz="1800" dirty="0" err="1">
                <a:latin typeface="Arial"/>
                <a:cs typeface="Arial"/>
              </a:rPr>
              <a:t>blandit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praesent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luptatum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zzril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delenit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augue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feugait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66843" y="13621164"/>
            <a:ext cx="14045470" cy="2369375"/>
          </a:xfrm>
          <a:prstGeom prst="rect">
            <a:avLst/>
          </a:prstGeom>
        </p:spPr>
        <p:txBody>
          <a:bodyPr wrap="square" lIns="51316" tIns="25658" rIns="51316" bIns="25658">
            <a:spAutoFit/>
          </a:bodyPr>
          <a:lstStyle/>
          <a:p>
            <a:pPr indent="514943">
              <a:lnSpc>
                <a:spcPct val="120000"/>
              </a:lnSpc>
            </a:pP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autem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iriure</a:t>
            </a:r>
            <a:r>
              <a:rPr lang="en-US" sz="1800" dirty="0">
                <a:latin typeface="Arial"/>
                <a:cs typeface="Arial"/>
              </a:rPr>
              <a:t> dolor in </a:t>
            </a:r>
            <a:r>
              <a:rPr lang="en-US" sz="1800" dirty="0" err="1">
                <a:latin typeface="Arial"/>
                <a:cs typeface="Arial"/>
              </a:rPr>
              <a:t>hendrerit</a:t>
            </a:r>
            <a:r>
              <a:rPr lang="en-US" sz="1800" dirty="0">
                <a:latin typeface="Arial"/>
                <a:cs typeface="Arial"/>
              </a:rPr>
              <a:t> in </a:t>
            </a:r>
            <a:r>
              <a:rPr lang="en-US" sz="1800" dirty="0" err="1">
                <a:latin typeface="Arial"/>
                <a:cs typeface="Arial"/>
              </a:rPr>
              <a:t>vulputate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velit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esse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molestie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vel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illum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feugiat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facilisis</a:t>
            </a:r>
            <a:r>
              <a:rPr lang="en-US" sz="1800" dirty="0">
                <a:latin typeface="Arial"/>
                <a:cs typeface="Arial"/>
              </a:rPr>
              <a:t> at </a:t>
            </a:r>
            <a:r>
              <a:rPr lang="en-US" sz="1800" dirty="0" err="1">
                <a:latin typeface="Arial"/>
                <a:cs typeface="Arial"/>
              </a:rPr>
              <a:t>vero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eros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accumsan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iusto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odio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dignissim</a:t>
            </a:r>
            <a:r>
              <a:rPr lang="en-US" sz="1800" dirty="0">
                <a:latin typeface="Arial"/>
                <a:cs typeface="Arial"/>
              </a:rPr>
              <a:t> qui </a:t>
            </a:r>
            <a:r>
              <a:rPr lang="en-US" sz="1800" dirty="0" err="1">
                <a:latin typeface="Arial"/>
                <a:cs typeface="Arial"/>
              </a:rPr>
              <a:t>blandit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praesent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luptatum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zzril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delenit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augue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feugait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nulla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facilisi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Lorem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ipsum</a:t>
            </a:r>
            <a:r>
              <a:rPr lang="en-US" sz="1800" dirty="0">
                <a:latin typeface="Arial"/>
                <a:cs typeface="Arial"/>
              </a:rPr>
              <a:t> dolor sit </a:t>
            </a:r>
            <a:r>
              <a:rPr lang="en-US" sz="1800" dirty="0" err="1">
                <a:latin typeface="Arial"/>
                <a:cs typeface="Arial"/>
              </a:rPr>
              <a:t>amet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consectetuer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adipiscing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elit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sed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diam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nonummy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nibh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euismod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tincidunt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laoreet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dolore</a:t>
            </a:r>
            <a:r>
              <a:rPr lang="en-US" sz="1800" dirty="0">
                <a:latin typeface="Arial"/>
                <a:cs typeface="Arial"/>
              </a:rPr>
              <a:t> magna </a:t>
            </a:r>
            <a:r>
              <a:rPr lang="en-US" sz="1800" dirty="0" err="1">
                <a:latin typeface="Arial"/>
                <a:cs typeface="Arial"/>
              </a:rPr>
              <a:t>aliquam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erat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volutpat</a:t>
            </a:r>
            <a:r>
              <a:rPr lang="en-US" sz="1800" dirty="0">
                <a:latin typeface="Arial"/>
                <a:cs typeface="Arial"/>
              </a:rPr>
              <a:t>. 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wisi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enim</a:t>
            </a:r>
            <a:r>
              <a:rPr lang="en-US" sz="1800" dirty="0">
                <a:latin typeface="Arial"/>
                <a:cs typeface="Arial"/>
              </a:rPr>
              <a:t> ad minim </a:t>
            </a:r>
            <a:r>
              <a:rPr lang="en-US" sz="1800" dirty="0" err="1">
                <a:latin typeface="Arial"/>
                <a:cs typeface="Arial"/>
              </a:rPr>
              <a:t>veniam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quis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nostrud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exerci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ullamcorper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suscipit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lobortis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nisl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aliquip</a:t>
            </a:r>
            <a:r>
              <a:rPr lang="en-US" sz="1800" dirty="0">
                <a:latin typeface="Arial"/>
                <a:cs typeface="Arial"/>
              </a:rPr>
              <a:t> ex </a:t>
            </a:r>
            <a:r>
              <a:rPr lang="en-US" sz="1800" dirty="0" err="1">
                <a:latin typeface="Arial"/>
                <a:cs typeface="Arial"/>
              </a:rPr>
              <a:t>ea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commodo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consequat</a:t>
            </a:r>
            <a:r>
              <a:rPr lang="en-US" sz="18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12090" y="12968507"/>
            <a:ext cx="6662058" cy="541174"/>
            <a:chOff x="1828799" y="27026264"/>
            <a:chExt cx="10972801" cy="108234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1" y="27026264"/>
              <a:ext cx="10972799" cy="1082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5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2500" dirty="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8450" y="13513132"/>
            <a:ext cx="6662058" cy="541174"/>
            <a:chOff x="1828799" y="27026264"/>
            <a:chExt cx="10972801" cy="108234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828801" y="27026264"/>
              <a:ext cx="10972799" cy="10823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5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2500" dirty="0">
                <a:solidFill>
                  <a:srgbClr val="5E0009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673080" y="9157273"/>
            <a:ext cx="6662058" cy="900246"/>
            <a:chOff x="1828799" y="27026264"/>
            <a:chExt cx="10972801" cy="180049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828799" y="28005076"/>
              <a:ext cx="8229600" cy="0"/>
            </a:xfrm>
            <a:prstGeom prst="line">
              <a:avLst/>
            </a:prstGeom>
            <a:ln>
              <a:solidFill>
                <a:srgbClr val="5E000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28801" y="27026264"/>
              <a:ext cx="10972799" cy="1800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500" dirty="0" err="1">
                  <a:solidFill>
                    <a:srgbClr val="5E0009"/>
                  </a:solidFill>
                  <a:latin typeface="Georgia"/>
                  <a:cs typeface="Georgia"/>
                </a:rPr>
                <a:t>Subheader</a:t>
              </a:r>
              <a:endParaRPr lang="en-US" sz="2500" dirty="0">
                <a:solidFill>
                  <a:srgbClr val="5E0009"/>
                </a:solidFill>
                <a:latin typeface="Georgia"/>
                <a:cs typeface="Georgia"/>
              </a:endParaRPr>
            </a:p>
            <a:p>
              <a:pPr>
                <a:lnSpc>
                  <a:spcPct val="130000"/>
                </a:lnSpc>
              </a:pPr>
              <a:r>
                <a:rPr lang="en-US" sz="1600" b="1" dirty="0" err="1">
                  <a:latin typeface="Arial"/>
                  <a:cs typeface="Arial"/>
                </a:rPr>
                <a:t>Subheader</a:t>
              </a:r>
              <a:r>
                <a:rPr lang="en-US" sz="1600" b="1" dirty="0">
                  <a:latin typeface="Arial"/>
                  <a:cs typeface="Arial"/>
                </a:rPr>
                <a:t> with optional text</a:t>
              </a:r>
              <a:endParaRPr lang="en-US" sz="1600" dirty="0">
                <a:solidFill>
                  <a:srgbClr val="5E000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01707" y="10494369"/>
            <a:ext cx="25626898" cy="2421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1316" tIns="25658" rIns="51316" bIns="25658" rtlCol="0">
            <a:spAutoFit/>
          </a:bodyPr>
          <a:lstStyle/>
          <a:p>
            <a:r>
              <a:rPr lang="en-US" sz="7700" b="1" dirty="0">
                <a:latin typeface="Arial"/>
                <a:cs typeface="Arial"/>
              </a:rPr>
              <a:t>Important:</a:t>
            </a:r>
          </a:p>
          <a:p>
            <a:r>
              <a:rPr lang="en-US" sz="7700" dirty="0">
                <a:solidFill>
                  <a:srgbClr val="000000"/>
                </a:solidFill>
                <a:latin typeface="Arial"/>
                <a:cs typeface="Arial"/>
              </a:rPr>
              <a:t>This template is 21x34; m</a:t>
            </a:r>
            <a:r>
              <a:rPr lang="en-US" sz="7700" dirty="0">
                <a:solidFill>
                  <a:schemeClr val="tx1"/>
                </a:solidFill>
                <a:latin typeface="Arial"/>
                <a:cs typeface="Arial"/>
              </a:rPr>
              <a:t>ust be printed at </a:t>
            </a:r>
            <a:r>
              <a:rPr lang="en-US" sz="7700" b="1" dirty="0">
                <a:solidFill>
                  <a:srgbClr val="FF0000"/>
                </a:solidFill>
                <a:latin typeface="Arial"/>
                <a:cs typeface="Arial"/>
              </a:rPr>
              <a:t>200%</a:t>
            </a:r>
            <a:r>
              <a:rPr lang="en-US" sz="7700" dirty="0">
                <a:solidFill>
                  <a:schemeClr val="tx1"/>
                </a:solidFill>
                <a:latin typeface="Arial"/>
                <a:cs typeface="Arial"/>
              </a:rPr>
              <a:t> for 42x72</a:t>
            </a:r>
          </a:p>
        </p:txBody>
      </p:sp>
      <p:sp>
        <p:nvSpPr>
          <p:cNvPr id="40" name="Shape 129"/>
          <p:cNvSpPr/>
          <p:nvPr/>
        </p:nvSpPr>
        <p:spPr>
          <a:xfrm>
            <a:off x="11307746" y="17368194"/>
            <a:ext cx="8132803" cy="179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9326" tIns="49326" rIns="49326" bIns="49326">
            <a:spAutoFit/>
          </a:bodyPr>
          <a:lstStyle/>
          <a:p>
            <a:pPr algn="ctr" defTabSz="2909798">
              <a:defRPr sz="3200" b="1">
                <a:solidFill>
                  <a:srgbClr val="780000"/>
                </a:solidFill>
              </a:defRPr>
            </a:pPr>
            <a:r>
              <a:rPr sz="2000" dirty="0"/>
              <a:t>Contact</a:t>
            </a:r>
            <a:r>
              <a:rPr sz="1800" dirty="0"/>
              <a:t> Information:</a:t>
            </a:r>
          </a:p>
          <a:p>
            <a:pPr algn="ctr" defTabSz="2909798">
              <a:defRPr sz="3200"/>
            </a:pPr>
            <a:r>
              <a:rPr lang="en-US" sz="1800" dirty="0"/>
              <a:t>Name, Name PhD</a:t>
            </a:r>
            <a:endParaRPr sz="1800" dirty="0"/>
          </a:p>
          <a:p>
            <a:pPr algn="ctr" defTabSz="2909798">
              <a:defRPr sz="3200"/>
            </a:pPr>
            <a:r>
              <a:rPr sz="1800" dirty="0"/>
              <a:t>Department of </a:t>
            </a:r>
            <a:r>
              <a:rPr lang="en-US" sz="1800" dirty="0"/>
              <a:t>Creative Anachronism</a:t>
            </a:r>
            <a:endParaRPr sz="1800" dirty="0"/>
          </a:p>
          <a:p>
            <a:pPr algn="ctr" defTabSz="2909798">
              <a:defRPr sz="3200"/>
            </a:pPr>
            <a:r>
              <a:rPr sz="1800" dirty="0"/>
              <a:t>901 S. National Ave, Springfield, MO 65897  </a:t>
            </a:r>
          </a:p>
          <a:p>
            <a:pPr algn="ctr" defTabSz="2909798">
              <a:defRPr sz="3200" u="sng"/>
            </a:pPr>
            <a:r>
              <a:rPr lang="en-US" sz="1800" dirty="0"/>
              <a:t>Email @ </a:t>
            </a:r>
            <a:r>
              <a:rPr lang="en-US" sz="1800" dirty="0" err="1"/>
              <a:t>MissouriState.edu</a:t>
            </a:r>
            <a:endParaRPr sz="1800" dirty="0"/>
          </a:p>
          <a:p>
            <a:pPr algn="ctr" defTabSz="2909798">
              <a:defRPr sz="3200"/>
            </a:pPr>
            <a:r>
              <a:rPr sz="1800" dirty="0"/>
              <a:t>(417) 836-</a:t>
            </a:r>
            <a:r>
              <a:rPr lang="en-US" sz="1800" dirty="0"/>
              <a:t>####</a:t>
            </a:r>
            <a:endParaRPr sz="1800" u="sng" dirty="0"/>
          </a:p>
        </p:txBody>
      </p:sp>
      <p:sp>
        <p:nvSpPr>
          <p:cNvPr id="41" name="Rectangle 40"/>
          <p:cNvSpPr/>
          <p:nvPr/>
        </p:nvSpPr>
        <p:spPr>
          <a:xfrm>
            <a:off x="23587503" y="15071550"/>
            <a:ext cx="6747635" cy="69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lnSpc>
                <a:spcPct val="80000"/>
              </a:lnSpc>
            </a:pPr>
            <a:r>
              <a:rPr lang="en-US" sz="1600" dirty="0">
                <a:latin typeface="Arial"/>
                <a:cs typeface="Arial"/>
              </a:rPr>
              <a:t>Daniel, T., &amp; Tivener, K. (2016). Effects of Sharing Clickers in an Active Learning Environment. </a:t>
            </a:r>
            <a:r>
              <a:rPr lang="en-US" sz="1600" i="1" dirty="0">
                <a:latin typeface="Arial"/>
                <a:cs typeface="Arial"/>
              </a:rPr>
              <a:t>Educational Technology &amp; Society, 19</a:t>
            </a:r>
            <a:r>
              <a:rPr lang="en-US" sz="1600" dirty="0">
                <a:latin typeface="Arial"/>
                <a:cs typeface="Arial"/>
              </a:rPr>
              <a:t> (3), 260–268.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385967" y="1185445"/>
            <a:ext cx="6287111" cy="513482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sz="3000" b="1" dirty="0">
                <a:latin typeface="Arial"/>
                <a:cs typeface="Arial"/>
              </a:rPr>
              <a:t>Author 2 Name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385968" y="1747509"/>
            <a:ext cx="6287113" cy="359594"/>
          </a:xfrm>
          <a:prstGeom prst="rect">
            <a:avLst/>
          </a:prstGeom>
          <a:noFill/>
        </p:spPr>
        <p:txBody>
          <a:bodyPr wrap="square" lIns="51316" tIns="25658" rIns="51316" bIns="25658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Department of Name, Missouri State University</a:t>
            </a:r>
          </a:p>
        </p:txBody>
      </p:sp>
      <p:pic>
        <p:nvPicPr>
          <p:cNvPr id="55" name="Picture 54" descr="Text&#10;&#10;Description automatically generated">
            <a:extLst>
              <a:ext uri="{FF2B5EF4-FFF2-40B4-BE49-F238E27FC236}">
                <a16:creationId xmlns:a16="http://schemas.microsoft.com/office/drawing/2014/main" id="{50DBE04B-5276-4C2F-89EF-83F3BF4E6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011" y="763842"/>
            <a:ext cx="6357219" cy="9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8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31089600" cy="1920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316" tIns="25658" rIns="51316" bIns="25658" rtlCol="0" anchor="ctr"/>
          <a:lstStyle/>
          <a:p>
            <a:pPr algn="ctr"/>
            <a:endParaRPr lang="en-US" sz="23200" b="1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366" y="4084725"/>
            <a:ext cx="25097656" cy="24216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51316" tIns="25658" rIns="51316" bIns="25658" rtlCol="0">
            <a:spAutoFit/>
          </a:bodyPr>
          <a:lstStyle/>
          <a:p>
            <a:r>
              <a:rPr lang="en-US" sz="7700" b="1" dirty="0">
                <a:latin typeface="Arial"/>
                <a:cs typeface="Arial"/>
              </a:rPr>
              <a:t>Important:</a:t>
            </a:r>
          </a:p>
          <a:p>
            <a:r>
              <a:rPr lang="en-US" sz="7700" dirty="0">
                <a:solidFill>
                  <a:srgbClr val="FF0000"/>
                </a:solidFill>
                <a:latin typeface="Arial"/>
                <a:cs typeface="Arial"/>
              </a:rPr>
              <a:t>Delete this page </a:t>
            </a:r>
            <a:r>
              <a:rPr lang="en-US" sz="7700" dirty="0">
                <a:latin typeface="Arial"/>
                <a:cs typeface="Arial"/>
              </a:rPr>
              <a:t>before sending your poster to the printer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556" y="507972"/>
            <a:ext cx="27676286" cy="3622025"/>
          </a:xfrm>
          <a:prstGeom prst="rect">
            <a:avLst/>
          </a:prstGeom>
          <a:noFill/>
        </p:spPr>
        <p:txBody>
          <a:bodyPr wrap="none" lIns="51316" tIns="25658" rIns="51316" bIns="25658" rtlCol="0">
            <a:spAutoFit/>
          </a:bodyPr>
          <a:lstStyle/>
          <a:p>
            <a:pPr algn="ctr"/>
            <a:r>
              <a:rPr lang="en-US" sz="23200" b="1" dirty="0">
                <a:solidFill>
                  <a:srgbClr val="800000"/>
                </a:solidFill>
              </a:rPr>
              <a:t>Logos and </a:t>
            </a:r>
            <a:r>
              <a:rPr lang="en-US" sz="23200" b="1" dirty="0" err="1">
                <a:solidFill>
                  <a:srgbClr val="800000"/>
                </a:solidFill>
              </a:rPr>
              <a:t>Wordmarks</a:t>
            </a:r>
            <a:endParaRPr lang="en-US" sz="23200" b="1" dirty="0">
              <a:solidFill>
                <a:srgbClr val="800000"/>
              </a:solidFill>
            </a:endParaRPr>
          </a:p>
        </p:txBody>
      </p:sp>
      <p:pic>
        <p:nvPicPr>
          <p:cNvPr id="24" name="Picture 23" descr="05_Department_of_Physical_Therapy_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7082548"/>
            <a:ext cx="5465896" cy="1371600"/>
          </a:xfrm>
          <a:prstGeom prst="rect">
            <a:avLst/>
          </a:prstGeom>
        </p:spPr>
      </p:pic>
      <p:pic>
        <p:nvPicPr>
          <p:cNvPr id="25" name="Picture 24" descr="05a_Master of Occupational Therapy_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8759480"/>
            <a:ext cx="4819677" cy="1371600"/>
          </a:xfrm>
          <a:prstGeom prst="rect">
            <a:avLst/>
          </a:prstGeom>
        </p:spPr>
      </p:pic>
      <p:pic>
        <p:nvPicPr>
          <p:cNvPr id="26" name="Picture 25" descr="06_Department_of_Physician_Assistant_Studies_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10436412"/>
            <a:ext cx="5450067" cy="1371600"/>
          </a:xfrm>
          <a:prstGeom prst="rect">
            <a:avLst/>
          </a:prstGeom>
        </p:spPr>
      </p:pic>
      <p:pic>
        <p:nvPicPr>
          <p:cNvPr id="27" name="Picture 26" descr="07_Department_of_Psychology_Horizon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17144140"/>
            <a:ext cx="4970496" cy="1371600"/>
          </a:xfrm>
          <a:prstGeom prst="rect">
            <a:avLst/>
          </a:prstGeom>
        </p:spPr>
      </p:pic>
      <p:pic>
        <p:nvPicPr>
          <p:cNvPr id="28" name="Picture 27" descr="07a_Psychology_Club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13790276"/>
            <a:ext cx="5836595" cy="1371600"/>
          </a:xfrm>
          <a:prstGeom prst="rect">
            <a:avLst/>
          </a:prstGeom>
        </p:spPr>
      </p:pic>
      <p:pic>
        <p:nvPicPr>
          <p:cNvPr id="29" name="Picture 28" descr="09_Master_of_Public_Health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12113344"/>
            <a:ext cx="4777707" cy="1371600"/>
          </a:xfrm>
          <a:prstGeom prst="rect">
            <a:avLst/>
          </a:prstGeom>
        </p:spPr>
      </p:pic>
      <p:pic>
        <p:nvPicPr>
          <p:cNvPr id="30" name="Picture 29" descr="11_Learning Diagnostic Clinic_Horizont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4" y="15467208"/>
            <a:ext cx="4478694" cy="1371600"/>
          </a:xfrm>
          <a:prstGeom prst="rect">
            <a:avLst/>
          </a:prstGeom>
        </p:spPr>
      </p:pic>
      <p:pic>
        <p:nvPicPr>
          <p:cNvPr id="32" name="Picture 31" descr="01_Department_of_Biomedical_Sciences_Horizont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8848226"/>
            <a:ext cx="5836595" cy="1371600"/>
          </a:xfrm>
          <a:prstGeom prst="rect">
            <a:avLst/>
          </a:prstGeom>
        </p:spPr>
      </p:pic>
      <p:pic>
        <p:nvPicPr>
          <p:cNvPr id="33" name="Picture 32" descr="02_Department_of_Communication_Sciences_and_Disorders_Horizonta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10569687"/>
            <a:ext cx="6451897" cy="1371600"/>
          </a:xfrm>
          <a:prstGeom prst="rect">
            <a:avLst/>
          </a:prstGeom>
        </p:spPr>
      </p:pic>
      <p:pic>
        <p:nvPicPr>
          <p:cNvPr id="34" name="Picture 33" descr="03_Department_of_Kinesiology_Horizont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12291148"/>
            <a:ext cx="5101503" cy="1371600"/>
          </a:xfrm>
          <a:prstGeom prst="rect">
            <a:avLst/>
          </a:prstGeom>
        </p:spPr>
      </p:pic>
      <p:pic>
        <p:nvPicPr>
          <p:cNvPr id="35" name="Picture 34" descr="08_Department_of_Sports_Medicine_and_Athletic_Training_Horizont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14012609"/>
            <a:ext cx="5826264" cy="1371600"/>
          </a:xfrm>
          <a:prstGeom prst="rect">
            <a:avLst/>
          </a:prstGeom>
        </p:spPr>
      </p:pic>
      <p:pic>
        <p:nvPicPr>
          <p:cNvPr id="36" name="Picture 35" descr="08a_Master_of_Occupational_Therapy_Horizonta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17455529"/>
            <a:ext cx="4784652" cy="1371600"/>
          </a:xfrm>
          <a:prstGeom prst="rect">
            <a:avLst/>
          </a:prstGeom>
        </p:spPr>
      </p:pic>
      <p:pic>
        <p:nvPicPr>
          <p:cNvPr id="37" name="Picture 36" descr="10_School_of_Social_Work_Horizonta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17" y="15734070"/>
            <a:ext cx="4722869" cy="1371600"/>
          </a:xfrm>
          <a:prstGeom prst="rect">
            <a:avLst/>
          </a:prstGeom>
        </p:spPr>
      </p:pic>
      <p:pic>
        <p:nvPicPr>
          <p:cNvPr id="38" name="Picture 37" descr="MYMS_Straight_MaroonBrickCity_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46" y="11324129"/>
            <a:ext cx="15240000" cy="1578429"/>
          </a:xfrm>
          <a:prstGeom prst="rect">
            <a:avLst/>
          </a:prstGeom>
        </p:spPr>
      </p:pic>
      <p:pic>
        <p:nvPicPr>
          <p:cNvPr id="39" name="Picture 38" descr="RGBWordmarkStkUniv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78" y="8107997"/>
            <a:ext cx="3126153" cy="1567543"/>
          </a:xfrm>
          <a:prstGeom prst="rect">
            <a:avLst/>
          </a:prstGeom>
        </p:spPr>
      </p:pic>
      <p:pic>
        <p:nvPicPr>
          <p:cNvPr id="40" name="Picture 39" descr="RGBWordmarkStrUniv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613" y="8107997"/>
            <a:ext cx="7620000" cy="1480457"/>
          </a:xfrm>
          <a:prstGeom prst="rect">
            <a:avLst/>
          </a:prstGeom>
        </p:spPr>
      </p:pic>
      <p:pic>
        <p:nvPicPr>
          <p:cNvPr id="41" name="Picture 40" descr="MSU Stacked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939" y="14116320"/>
            <a:ext cx="8309347" cy="420188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AD5D91-C9C9-4699-B7EE-F39A8FC5BE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78623" y="7607942"/>
            <a:ext cx="6357219" cy="930112"/>
          </a:xfrm>
          <a:prstGeom prst="rect">
            <a:avLst/>
          </a:prstGeom>
        </p:spPr>
      </p:pic>
      <p:pic>
        <p:nvPicPr>
          <p:cNvPr id="31" name="Picture 3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EF4E9A-541F-40CD-83C5-7CC0E132F40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563" y="17355416"/>
            <a:ext cx="4981773" cy="21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8588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 42x72 X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raLargePosterTemplate" id="{E3501AA6-9F08-4B38-BDEE-1CAAD3654DD8}" vid="{9768F1AF-5034-4ABF-9D82-78C86F8A0C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72x42 (1)</Template>
  <TotalTime>1</TotalTime>
  <Words>829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Poster Template 42x72 XL</vt:lpstr>
      <vt:lpstr>PowerPoint Presentation</vt:lpstr>
      <vt:lpstr>PowerPoint Presentation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Phipps, Weston D</dc:creator>
  <cp:keywords/>
  <dc:description>42 x 58 template</dc:description>
  <cp:lastModifiedBy>Willis, Jessica K</cp:lastModifiedBy>
  <cp:revision>3</cp:revision>
  <dcterms:created xsi:type="dcterms:W3CDTF">2021-11-12T15:05:38Z</dcterms:created>
  <dcterms:modified xsi:type="dcterms:W3CDTF">2021-11-12T15:25:04Z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sion">
    <vt:lpwstr>Marketing and Communications</vt:lpwstr>
  </property>
</Properties>
</file>