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8" r:id="rId6"/>
    <p:sldId id="261" r:id="rId7"/>
    <p:sldId id="257" r:id="rId8"/>
    <p:sldId id="259" r:id="rId9"/>
    <p:sldId id="267" r:id="rId10"/>
    <p:sldId id="268" r:id="rId11"/>
    <p:sldId id="270" r:id="rId12"/>
    <p:sldId id="269" r:id="rId13"/>
    <p:sldId id="271" r:id="rId14"/>
    <p:sldId id="272" r:id="rId15"/>
    <p:sldId id="273" r:id="rId16"/>
    <p:sldId id="274" r:id="rId17"/>
    <p:sldId id="260" r:id="rId18"/>
    <p:sldId id="262" r:id="rId19"/>
    <p:sldId id="263" r:id="rId20"/>
    <p:sldId id="264" r:id="rId21"/>
    <p:sldId id="265" r:id="rId22"/>
    <p:sldId id="266"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7A81FF"/>
    <a:srgbClr val="FF40FF"/>
    <a:srgbClr val="FAF14B"/>
    <a:srgbClr val="5E0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429"/>
  </p:normalViewPr>
  <p:slideViewPr>
    <p:cSldViewPr snapToGrid="0" snapToObjects="1">
      <p:cViewPr varScale="1">
        <p:scale>
          <a:sx n="113" d="100"/>
          <a:sy n="113" d="100"/>
        </p:scale>
        <p:origin x="37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BF3DD-24B8-9D40-ABEB-B4A0E772B6FC}" type="datetimeFigureOut">
              <a:rPr lang="en-US" smtClean="0"/>
              <a:t>12/16/2024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5C634-AB7C-E047-B961-FC16FF4C0ED5}" type="slidenum">
              <a:rPr lang="en-US" smtClean="0"/>
              <a:t>‹#›</a:t>
            </a:fld>
            <a:endParaRPr lang="en-US" dirty="0"/>
          </a:p>
        </p:txBody>
      </p:sp>
    </p:spTree>
    <p:extLst>
      <p:ext uri="{BB962C8B-B14F-4D97-AF65-F5344CB8AC3E}">
        <p14:creationId xmlns:p14="http://schemas.microsoft.com/office/powerpoint/2010/main" val="182793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2" name="Background"/>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iagonal"/>
          <p:cNvSpPr/>
          <p:nvPr userDrawn="1"/>
        </p:nvSpPr>
        <p:spPr>
          <a:xfrm rot="16200000">
            <a:off x="8534400" y="3200402"/>
            <a:ext cx="3657600" cy="3657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Date"/>
          <p:cNvSpPr>
            <a:spLocks noGrp="1"/>
          </p:cNvSpPr>
          <p:nvPr>
            <p:ph type="body" sz="quarter" idx="14" hasCustomPrompt="1"/>
          </p:nvPr>
        </p:nvSpPr>
        <p:spPr>
          <a:xfrm>
            <a:off x="723900" y="6057900"/>
            <a:ext cx="8001000" cy="342900"/>
          </a:xfrm>
          <a:prstGeom prst="rect">
            <a:avLst/>
          </a:prstGeom>
        </p:spPr>
        <p:txBody>
          <a:bodyPr lIns="0" tIns="0" rIns="0" bIns="0" anchor="ctr">
            <a:noAutofit/>
          </a:bodyPr>
          <a:lstStyle>
            <a:lvl1pPr marL="0" indent="0">
              <a:buNone/>
              <a:defRPr sz="2400">
                <a:solidFill>
                  <a:schemeClr val="tx2"/>
                </a:solidFill>
              </a:defRPr>
            </a:lvl1pPr>
          </a:lstStyle>
          <a:p>
            <a:pPr lvl="0"/>
            <a:r>
              <a:rPr lang="en-US" dirty="0"/>
              <a:t>Presentation date</a:t>
            </a:r>
          </a:p>
        </p:txBody>
      </p:sp>
      <p:sp>
        <p:nvSpPr>
          <p:cNvPr id="3" name="Presenters"/>
          <p:cNvSpPr>
            <a:spLocks noGrp="1"/>
          </p:cNvSpPr>
          <p:nvPr>
            <p:ph type="body" sz="quarter" idx="12" hasCustomPrompt="1"/>
          </p:nvPr>
        </p:nvSpPr>
        <p:spPr>
          <a:xfrm>
            <a:off x="723900" y="5186365"/>
            <a:ext cx="8001000" cy="528637"/>
          </a:xfrm>
          <a:prstGeom prst="rect">
            <a:avLst/>
          </a:prstGeom>
        </p:spPr>
        <p:txBody>
          <a:bodyPr lIns="0" tIns="0" rIns="0" bIns="0">
            <a:normAutofit/>
          </a:bodyPr>
          <a:lstStyle>
            <a:lvl1pPr marL="0" indent="0">
              <a:buNone/>
              <a:defRPr sz="2400">
                <a:solidFill>
                  <a:srgbClr val="425563"/>
                </a:solidFill>
              </a:defRPr>
            </a:lvl1pPr>
          </a:lstStyle>
          <a:p>
            <a:pPr lvl="0"/>
            <a:r>
              <a:rPr lang="en-US" dirty="0"/>
              <a:t>Presenter names</a:t>
            </a:r>
          </a:p>
        </p:txBody>
      </p:sp>
      <p:sp>
        <p:nvSpPr>
          <p:cNvPr id="18" name="Subtitle"/>
          <p:cNvSpPr>
            <a:spLocks noGrp="1"/>
          </p:cNvSpPr>
          <p:nvPr>
            <p:ph type="body" sz="quarter" idx="15" hasCustomPrompt="1"/>
          </p:nvPr>
        </p:nvSpPr>
        <p:spPr>
          <a:xfrm>
            <a:off x="723900" y="4573156"/>
            <a:ext cx="8001000" cy="514347"/>
          </a:xfrm>
          <a:prstGeom prst="rect">
            <a:avLst/>
          </a:prstGeom>
        </p:spPr>
        <p:txBody>
          <a:bodyPr lIns="0" anchor="t" anchorCtr="0">
            <a:normAutofit/>
          </a:bodyPr>
          <a:lstStyle>
            <a:lvl1pPr marL="0" indent="0">
              <a:lnSpc>
                <a:spcPct val="100000"/>
              </a:lnSpc>
              <a:spcAft>
                <a:spcPts val="0"/>
              </a:spcAft>
              <a:buNone/>
              <a:defRPr sz="2800" b="1" cap="all">
                <a:solidFill>
                  <a:srgbClr val="425563"/>
                </a:solidFill>
                <a:latin typeface="+mn-lt"/>
                <a:ea typeface="Impact" charset="0"/>
                <a:cs typeface="Impact" charset="0"/>
              </a:defRPr>
            </a:lvl1pPr>
          </a:lstStyle>
          <a:p>
            <a:pPr lvl="0"/>
            <a:r>
              <a:rPr lang="en-US" dirty="0"/>
              <a:t>Slide subtitle</a:t>
            </a:r>
          </a:p>
        </p:txBody>
      </p:sp>
      <p:sp>
        <p:nvSpPr>
          <p:cNvPr id="14" name="Divider"/>
          <p:cNvSpPr/>
          <p:nvPr userDrawn="1"/>
        </p:nvSpPr>
        <p:spPr>
          <a:xfrm>
            <a:off x="723900" y="4230044"/>
            <a:ext cx="91440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p:cNvSpPr>
            <a:spLocks noGrp="1"/>
          </p:cNvSpPr>
          <p:nvPr>
            <p:ph type="title" hasCustomPrompt="1"/>
          </p:nvPr>
        </p:nvSpPr>
        <p:spPr>
          <a:xfrm>
            <a:off x="723900" y="685801"/>
            <a:ext cx="9829800" cy="3314700"/>
          </a:xfrm>
          <a:prstGeom prst="rect">
            <a:avLst/>
          </a:prstGeom>
        </p:spPr>
        <p:txBody>
          <a:bodyPr lIns="0" tIns="0" rIns="0" bIns="0" anchor="b" anchorCtr="0">
            <a:normAutofit/>
          </a:bodyPr>
          <a:lstStyle>
            <a:lvl1pPr algn="l">
              <a:lnSpc>
                <a:spcPct val="90000"/>
              </a:lnSpc>
              <a:defRPr sz="6000" b="1">
                <a:solidFill>
                  <a:srgbClr val="5E0009"/>
                </a:solidFill>
                <a:latin typeface="Georgia" charset="0"/>
                <a:ea typeface="Georgia" charset="0"/>
                <a:cs typeface="Georgia" charset="0"/>
              </a:defRPr>
            </a:lvl1pPr>
          </a:lstStyle>
          <a:p>
            <a:r>
              <a:rPr lang="en-US" dirty="0"/>
              <a:t>Presentation title</a:t>
            </a:r>
          </a:p>
        </p:txBody>
      </p:sp>
      <p:pic>
        <p:nvPicPr>
          <p:cNvPr id="11" name="Grounding Bar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pic>
        <p:nvPicPr>
          <p:cNvPr id="15" name="Graphic 14">
            <a:extLst>
              <a:ext uri="{FF2B5EF4-FFF2-40B4-BE49-F238E27FC236}">
                <a16:creationId xmlns:a16="http://schemas.microsoft.com/office/drawing/2014/main" id="{19A48F2A-2D11-8E40-A953-9C59948DC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11783" y="6057900"/>
            <a:ext cx="1756317" cy="342900"/>
          </a:xfrm>
          <a:prstGeom prst="rect">
            <a:avLst/>
          </a:prstGeom>
        </p:spPr>
      </p:pic>
    </p:spTree>
    <p:extLst>
      <p:ext uri="{BB962C8B-B14F-4D97-AF65-F5344CB8AC3E}">
        <p14:creationId xmlns:p14="http://schemas.microsoft.com/office/powerpoint/2010/main" val="1076401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extLst>
    <p:ext uri="{DCECCB84-F9BA-43D5-87BE-67443E8EF086}">
      <p15:sldGuideLst xmlns:p15="http://schemas.microsoft.com/office/powerpoint/2012/main">
        <p15:guide id="1" orient="horz" pos="25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idebar w/Spotlight">
    <p:spTree>
      <p:nvGrpSpPr>
        <p:cNvPr id="1" name=""/>
        <p:cNvGrpSpPr/>
        <p:nvPr/>
      </p:nvGrpSpPr>
      <p:grpSpPr>
        <a:xfrm>
          <a:off x="0" y="0"/>
          <a:ext cx="0" cy="0"/>
          <a:chOff x="0" y="0"/>
          <a:chExt cx="0" cy="0"/>
        </a:xfrm>
      </p:grpSpPr>
      <p:sp>
        <p:nvSpPr>
          <p:cNvPr id="12" name="Sidebar"/>
          <p:cNvSpPr/>
          <p:nvPr userDrawn="1"/>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Spotlight Caption"/>
          <p:cNvSpPr>
            <a:spLocks noGrp="1"/>
          </p:cNvSpPr>
          <p:nvPr>
            <p:ph type="body" idx="44" hasCustomPrompt="1"/>
          </p:nvPr>
        </p:nvSpPr>
        <p:spPr>
          <a:xfrm>
            <a:off x="10097262" y="3660276"/>
            <a:ext cx="1865376" cy="2054724"/>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7" name="Spotlight Heading"/>
          <p:cNvSpPr>
            <a:spLocks noGrp="1"/>
          </p:cNvSpPr>
          <p:nvPr>
            <p:ph type="body" sz="quarter" idx="33" hasCustomPrompt="1"/>
          </p:nvPr>
        </p:nvSpPr>
        <p:spPr>
          <a:xfrm>
            <a:off x="10097262" y="3264407"/>
            <a:ext cx="1865376"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a:t>Heading</a:t>
            </a:r>
          </a:p>
        </p:txBody>
      </p:sp>
      <p:sp>
        <p:nvSpPr>
          <p:cNvPr id="14" name="Spotlight Divider"/>
          <p:cNvSpPr/>
          <p:nvPr userDrawn="1"/>
        </p:nvSpPr>
        <p:spPr>
          <a:xfrm>
            <a:off x="10801350" y="3090671"/>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potlight Image"/>
          <p:cNvSpPr>
            <a:spLocks noGrp="1"/>
          </p:cNvSpPr>
          <p:nvPr>
            <p:ph type="pic" sz="quarter" idx="28" hasCustomPrompt="1"/>
          </p:nvPr>
        </p:nvSpPr>
        <p:spPr>
          <a:xfrm>
            <a:off x="10572750" y="2057400"/>
            <a:ext cx="9144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7" name="Slide Number"/>
          <p:cNvSpPr>
            <a:spLocks noGrp="1"/>
          </p:cNvSpPr>
          <p:nvPr>
            <p:ph type="sldNum" sz="quarter" idx="12"/>
          </p:nvPr>
        </p:nvSpPr>
        <p:spPr>
          <a:xfrm>
            <a:off x="8953500" y="6062473"/>
            <a:ext cx="685801"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1" y="6062473"/>
            <a:ext cx="3657600" cy="338328"/>
          </a:xfrm>
        </p:spPr>
        <p:txBody>
          <a:bodyPr/>
          <a:lstStyle/>
          <a:p>
            <a:pPr algn="r"/>
            <a:endParaRPr lang="en-US" dirty="0"/>
          </a:p>
        </p:txBody>
      </p:sp>
      <p:sp>
        <p:nvSpPr>
          <p:cNvPr id="3" name="Content"/>
          <p:cNvSpPr>
            <a:spLocks noGrp="1"/>
          </p:cNvSpPr>
          <p:nvPr>
            <p:ph sz="half" idx="1" hasCustomPrompt="1"/>
          </p:nvPr>
        </p:nvSpPr>
        <p:spPr>
          <a:xfrm>
            <a:off x="723900" y="2057400"/>
            <a:ext cx="8915402"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p:cNvSpPr>
            <a:spLocks noGrp="1"/>
          </p:cNvSpPr>
          <p:nvPr>
            <p:ph type="body" sz="quarter" idx="14" hasCustomPrompt="1"/>
          </p:nvPr>
        </p:nvSpPr>
        <p:spPr>
          <a:xfrm>
            <a:off x="723900" y="1485902"/>
            <a:ext cx="89154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1" y="685802"/>
            <a:ext cx="8915400" cy="685799"/>
          </a:xfrm>
        </p:spPr>
        <p:txBody>
          <a:bodyPr/>
          <a:lstStyle/>
          <a:p>
            <a:r>
              <a:rPr lang="en-US" dirty="0"/>
              <a:t>Slide title</a:t>
            </a:r>
          </a:p>
        </p:txBody>
      </p:sp>
    </p:spTree>
    <p:extLst>
      <p:ext uri="{BB962C8B-B14F-4D97-AF65-F5344CB8AC3E}">
        <p14:creationId xmlns:p14="http://schemas.microsoft.com/office/powerpoint/2010/main" val="779310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4" grpId="0" animBg="1"/>
      <p:bldP spid="11" grpId="0"/>
    </p:bldLst>
  </p:timing>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idebar w/Spotlight, 2 Blocks">
    <p:spTree>
      <p:nvGrpSpPr>
        <p:cNvPr id="1" name=""/>
        <p:cNvGrpSpPr/>
        <p:nvPr/>
      </p:nvGrpSpPr>
      <p:grpSpPr>
        <a:xfrm>
          <a:off x="0" y="0"/>
          <a:ext cx="0" cy="0"/>
          <a:chOff x="0" y="0"/>
          <a:chExt cx="0" cy="0"/>
        </a:xfrm>
      </p:grpSpPr>
      <p:sp>
        <p:nvSpPr>
          <p:cNvPr id="12" name="Sidebar"/>
          <p:cNvSpPr/>
          <p:nvPr userDrawn="1"/>
        </p:nvSpPr>
        <p:spPr>
          <a:xfrm>
            <a:off x="9867900" y="0"/>
            <a:ext cx="23240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Spotlight Caption 2"/>
          <p:cNvSpPr>
            <a:spLocks noGrp="1"/>
          </p:cNvSpPr>
          <p:nvPr>
            <p:ph type="body" idx="46" hasCustomPrompt="1"/>
          </p:nvPr>
        </p:nvSpPr>
        <p:spPr>
          <a:xfrm>
            <a:off x="10097262" y="5146177"/>
            <a:ext cx="1865374" cy="1483223"/>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4" name="Spotlight Heading 2"/>
          <p:cNvSpPr>
            <a:spLocks noGrp="1"/>
          </p:cNvSpPr>
          <p:nvPr>
            <p:ph type="body" sz="quarter" idx="47" hasCustomPrompt="1"/>
          </p:nvPr>
        </p:nvSpPr>
        <p:spPr>
          <a:xfrm>
            <a:off x="10097262" y="4750308"/>
            <a:ext cx="1865374"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a:t>Heading</a:t>
            </a:r>
          </a:p>
        </p:txBody>
      </p:sp>
      <p:sp>
        <p:nvSpPr>
          <p:cNvPr id="25" name="Spotlight Divider 2"/>
          <p:cNvSpPr/>
          <p:nvPr userDrawn="1"/>
        </p:nvSpPr>
        <p:spPr>
          <a:xfrm>
            <a:off x="10801349" y="45765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Spotlight Image 2"/>
          <p:cNvSpPr>
            <a:spLocks noGrp="1"/>
          </p:cNvSpPr>
          <p:nvPr>
            <p:ph type="pic" sz="quarter" idx="45" hasCustomPrompt="1"/>
          </p:nvPr>
        </p:nvSpPr>
        <p:spPr>
          <a:xfrm>
            <a:off x="10572749" y="3543300"/>
            <a:ext cx="9144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15" name="Spotlight Caption 1"/>
          <p:cNvSpPr>
            <a:spLocks noGrp="1"/>
          </p:cNvSpPr>
          <p:nvPr>
            <p:ph type="body" idx="44" hasCustomPrompt="1"/>
          </p:nvPr>
        </p:nvSpPr>
        <p:spPr>
          <a:xfrm>
            <a:off x="10097262" y="1827189"/>
            <a:ext cx="1865375" cy="1480654"/>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7" name="Spotlight Heading 1"/>
          <p:cNvSpPr>
            <a:spLocks noGrp="1"/>
          </p:cNvSpPr>
          <p:nvPr>
            <p:ph type="body" sz="quarter" idx="33" hasCustomPrompt="1"/>
          </p:nvPr>
        </p:nvSpPr>
        <p:spPr>
          <a:xfrm>
            <a:off x="10097261" y="1431320"/>
            <a:ext cx="1865376"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a:t>Heading</a:t>
            </a:r>
          </a:p>
        </p:txBody>
      </p:sp>
      <p:sp>
        <p:nvSpPr>
          <p:cNvPr id="20" name="Spotlight Divider 1"/>
          <p:cNvSpPr/>
          <p:nvPr userDrawn="1"/>
        </p:nvSpPr>
        <p:spPr>
          <a:xfrm>
            <a:off x="10801349" y="12618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potlight Image 1"/>
          <p:cNvSpPr>
            <a:spLocks noGrp="1"/>
          </p:cNvSpPr>
          <p:nvPr>
            <p:ph type="pic" sz="quarter" idx="28" hasCustomPrompt="1"/>
          </p:nvPr>
        </p:nvSpPr>
        <p:spPr>
          <a:xfrm>
            <a:off x="10572749" y="228601"/>
            <a:ext cx="9144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7" name="Slide Number"/>
          <p:cNvSpPr>
            <a:spLocks noGrp="1"/>
          </p:cNvSpPr>
          <p:nvPr>
            <p:ph type="sldNum" sz="quarter" idx="12"/>
          </p:nvPr>
        </p:nvSpPr>
        <p:spPr>
          <a:xfrm>
            <a:off x="8953500" y="6062473"/>
            <a:ext cx="685801"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1" y="6062473"/>
            <a:ext cx="3657600" cy="338328"/>
          </a:xfrm>
        </p:spPr>
        <p:txBody>
          <a:bodyPr/>
          <a:lstStyle/>
          <a:p>
            <a:pPr algn="r"/>
            <a:endParaRPr lang="en-US" dirty="0"/>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723900" y="1485902"/>
            <a:ext cx="89154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1" y="685802"/>
            <a:ext cx="8915400" cy="685799"/>
          </a:xfrm>
        </p:spPr>
        <p:txBody>
          <a:bodyPr/>
          <a:lstStyle>
            <a:lvl1pPr>
              <a:defRPr baseline="0"/>
            </a:lvl1pPr>
          </a:lstStyle>
          <a:p>
            <a:r>
              <a:rPr lang="en-US" dirty="0"/>
              <a:t>Slide title</a:t>
            </a:r>
          </a:p>
        </p:txBody>
      </p:sp>
    </p:spTree>
    <p:extLst>
      <p:ext uri="{BB962C8B-B14F-4D97-AF65-F5344CB8AC3E}">
        <p14:creationId xmlns:p14="http://schemas.microsoft.com/office/powerpoint/2010/main" val="481017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outVertical)">
                                      <p:cBhvr>
                                        <p:cTn id="10" dur="500"/>
                                        <p:tgtEl>
                                          <p:spTgt spid="2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p:tgtEl>
                                          <p:spTgt spid="11"/>
                                        </p:tgtEl>
                                        <p:attrNameLst>
                                          <p:attrName>ppt_y</p:attrName>
                                        </p:attrNameLst>
                                      </p:cBhvr>
                                      <p:tavLst>
                                        <p:tav tm="0">
                                          <p:val>
                                            <p:strVal val="#ppt_y+#ppt_h*1.125000"/>
                                          </p:val>
                                        </p:tav>
                                        <p:tav tm="100000">
                                          <p:val>
                                            <p:strVal val="#ppt_y"/>
                                          </p:val>
                                        </p:tav>
                                      </p:tavLst>
                                    </p:anim>
                                    <p:animEffect transition="in" filter="wipe(up)">
                                      <p:cBhvr>
                                        <p:cTn id="15" dur="500"/>
                                        <p:tgtEl>
                                          <p:spTgt spid="1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ppt_y</p:attrName>
                                        </p:attrNameLst>
                                      </p:cBhvr>
                                      <p:tavLst>
                                        <p:tav tm="0">
                                          <p:val>
                                            <p:strVal val="#ppt_y+#ppt_h*1.125000"/>
                                          </p:val>
                                        </p:tav>
                                        <p:tav tm="100000">
                                          <p:val>
                                            <p:strVal val="#ppt_y"/>
                                          </p:val>
                                        </p:tav>
                                      </p:tavLst>
                                    </p:anim>
                                    <p:animEffect transition="in" filter="wipe(up)">
                                      <p:cBhvr>
                                        <p:cTn id="19" dur="500"/>
                                        <p:tgtEl>
                                          <p:spTgt spid="2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fade">
                                      <p:cBhvr>
                                        <p:cTn id="29" dur="500"/>
                                        <p:tgtEl>
                                          <p:spTgt spid="24">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2"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0" grpId="0" animBg="1"/>
      <p:bldP spid="11" grpId="0"/>
    </p:bldLst>
  </p:timing>
  <p:extLst>
    <p:ext uri="{DCECCB84-F9BA-43D5-87BE-67443E8EF086}">
      <p15:sldGuideLst xmlns:p15="http://schemas.microsoft.com/office/powerpoint/2012/main">
        <p15:guide id="3" orient="horz" pos="2232" userDrawn="1">
          <p15:clr>
            <a:srgbClr val="FBAE40"/>
          </p15:clr>
        </p15:guide>
        <p15:guide id="4" orient="horz" pos="208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idebar w/Feature">
    <p:spTree>
      <p:nvGrpSpPr>
        <p:cNvPr id="1" name=""/>
        <p:cNvGrpSpPr/>
        <p:nvPr/>
      </p:nvGrpSpPr>
      <p:grpSpPr>
        <a:xfrm>
          <a:off x="0" y="0"/>
          <a:ext cx="0" cy="0"/>
          <a:chOff x="0" y="0"/>
          <a:chExt cx="0" cy="0"/>
        </a:xfrm>
      </p:grpSpPr>
      <p:sp>
        <p:nvSpPr>
          <p:cNvPr id="12" name="Sidebar"/>
          <p:cNvSpPr/>
          <p:nvPr userDrawn="1"/>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eature Caption"/>
          <p:cNvSpPr>
            <a:spLocks noGrp="1"/>
          </p:cNvSpPr>
          <p:nvPr>
            <p:ph type="body" idx="44" hasCustomPrompt="1"/>
          </p:nvPr>
        </p:nvSpPr>
        <p:spPr>
          <a:xfrm>
            <a:off x="10097262" y="3541408"/>
            <a:ext cx="1865376" cy="2173595"/>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7" name="Feature Heading"/>
          <p:cNvSpPr>
            <a:spLocks noGrp="1"/>
          </p:cNvSpPr>
          <p:nvPr>
            <p:ph type="body" sz="quarter" idx="33" hasCustomPrompt="1"/>
          </p:nvPr>
        </p:nvSpPr>
        <p:spPr>
          <a:xfrm>
            <a:off x="10097262" y="3145537"/>
            <a:ext cx="1865376"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a:t>Heading</a:t>
            </a:r>
          </a:p>
        </p:txBody>
      </p:sp>
      <p:sp>
        <p:nvSpPr>
          <p:cNvPr id="13" name="Feature Divider"/>
          <p:cNvSpPr/>
          <p:nvPr userDrawn="1"/>
        </p:nvSpPr>
        <p:spPr>
          <a:xfrm>
            <a:off x="10097262" y="2971800"/>
            <a:ext cx="1865376"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eature Image"/>
          <p:cNvSpPr>
            <a:spLocks noGrp="1"/>
          </p:cNvSpPr>
          <p:nvPr>
            <p:ph type="pic" sz="quarter" idx="45" hasCustomPrompt="1"/>
          </p:nvPr>
        </p:nvSpPr>
        <p:spPr>
          <a:xfrm>
            <a:off x="10572750" y="2057400"/>
            <a:ext cx="914400" cy="9144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7" name="Slide Number"/>
          <p:cNvSpPr>
            <a:spLocks noGrp="1"/>
          </p:cNvSpPr>
          <p:nvPr>
            <p:ph type="sldNum" sz="quarter" idx="12"/>
          </p:nvPr>
        </p:nvSpPr>
        <p:spPr>
          <a:xfrm>
            <a:off x="8953500" y="6062473"/>
            <a:ext cx="685799"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0" y="6062473"/>
            <a:ext cx="3657601" cy="338328"/>
          </a:xfrm>
        </p:spPr>
        <p:txBody>
          <a:bodyPr/>
          <a:lstStyle/>
          <a:p>
            <a:pPr algn="r"/>
            <a:endParaRPr lang="en-US" dirty="0"/>
          </a:p>
        </p:txBody>
      </p:sp>
      <p:sp>
        <p:nvSpPr>
          <p:cNvPr id="3" name="Content"/>
          <p:cNvSpPr>
            <a:spLocks noGrp="1"/>
          </p:cNvSpPr>
          <p:nvPr>
            <p:ph sz="half" idx="1" hasCustomPrompt="1"/>
          </p:nvPr>
        </p:nvSpPr>
        <p:spPr>
          <a:xfrm>
            <a:off x="723900"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p:cNvSpPr>
            <a:spLocks noGrp="1"/>
          </p:cNvSpPr>
          <p:nvPr>
            <p:ph type="body" sz="quarter" idx="14" hasCustomPrompt="1"/>
          </p:nvPr>
        </p:nvSpPr>
        <p:spPr>
          <a:xfrm>
            <a:off x="723900" y="1485902"/>
            <a:ext cx="8915399"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0" y="685802"/>
            <a:ext cx="8915400" cy="685799"/>
          </a:xfrm>
        </p:spPr>
        <p:txBody>
          <a:bodyPr/>
          <a:lstStyle/>
          <a:p>
            <a:r>
              <a:rPr lang="en-US" dirty="0"/>
              <a:t>Slide title</a:t>
            </a:r>
          </a:p>
        </p:txBody>
      </p:sp>
    </p:spTree>
    <p:extLst>
      <p:ext uri="{BB962C8B-B14F-4D97-AF65-F5344CB8AC3E}">
        <p14:creationId xmlns:p14="http://schemas.microsoft.com/office/powerpoint/2010/main" val="1588905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3" grpId="0" animBg="1"/>
      <p:bldP spid="18" grpId="0"/>
    </p:bldLst>
  </p:timing>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idebar w/Feature, 2 Blocks">
    <p:spTree>
      <p:nvGrpSpPr>
        <p:cNvPr id="1" name=""/>
        <p:cNvGrpSpPr/>
        <p:nvPr/>
      </p:nvGrpSpPr>
      <p:grpSpPr>
        <a:xfrm>
          <a:off x="0" y="0"/>
          <a:ext cx="0" cy="0"/>
          <a:chOff x="0" y="0"/>
          <a:chExt cx="0" cy="0"/>
        </a:xfrm>
      </p:grpSpPr>
      <p:sp>
        <p:nvSpPr>
          <p:cNvPr id="12" name="Sidebar"/>
          <p:cNvSpPr/>
          <p:nvPr userDrawn="1"/>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eature Caption 2"/>
          <p:cNvSpPr>
            <a:spLocks noGrp="1"/>
          </p:cNvSpPr>
          <p:nvPr>
            <p:ph type="body" idx="46" hasCustomPrompt="1"/>
          </p:nvPr>
        </p:nvSpPr>
        <p:spPr>
          <a:xfrm>
            <a:off x="10097262" y="5033772"/>
            <a:ext cx="1865376" cy="1595628"/>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3" name="Feature Heading 2"/>
          <p:cNvSpPr>
            <a:spLocks noGrp="1"/>
          </p:cNvSpPr>
          <p:nvPr>
            <p:ph type="body" sz="quarter" idx="47" hasCustomPrompt="1"/>
          </p:nvPr>
        </p:nvSpPr>
        <p:spPr>
          <a:xfrm>
            <a:off x="10097262" y="4636008"/>
            <a:ext cx="1865376" cy="274320"/>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a:t>Heading</a:t>
            </a:r>
          </a:p>
        </p:txBody>
      </p:sp>
      <p:sp>
        <p:nvSpPr>
          <p:cNvPr id="25" name="Feature Divider 2"/>
          <p:cNvSpPr/>
          <p:nvPr userDrawn="1"/>
        </p:nvSpPr>
        <p:spPr>
          <a:xfrm>
            <a:off x="10097262" y="4457700"/>
            <a:ext cx="1865376"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eature Image 2"/>
          <p:cNvSpPr>
            <a:spLocks noGrp="1"/>
          </p:cNvSpPr>
          <p:nvPr>
            <p:ph type="pic" sz="quarter" idx="48" hasCustomPrompt="1"/>
          </p:nvPr>
        </p:nvSpPr>
        <p:spPr>
          <a:xfrm>
            <a:off x="10572750" y="3543300"/>
            <a:ext cx="914400" cy="9144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15" name="Feature Caption 1"/>
          <p:cNvSpPr>
            <a:spLocks noGrp="1"/>
          </p:cNvSpPr>
          <p:nvPr>
            <p:ph type="body" idx="44" hasCustomPrompt="1"/>
          </p:nvPr>
        </p:nvSpPr>
        <p:spPr>
          <a:xfrm>
            <a:off x="10097262" y="1712680"/>
            <a:ext cx="1865376" cy="1602020"/>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7" name="Feature Heading 1"/>
          <p:cNvSpPr>
            <a:spLocks noGrp="1"/>
          </p:cNvSpPr>
          <p:nvPr>
            <p:ph type="body" sz="quarter" idx="33" hasCustomPrompt="1"/>
          </p:nvPr>
        </p:nvSpPr>
        <p:spPr>
          <a:xfrm>
            <a:off x="10097262" y="1321307"/>
            <a:ext cx="1865376" cy="274320"/>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a:t>Heading</a:t>
            </a:r>
          </a:p>
        </p:txBody>
      </p:sp>
      <p:sp>
        <p:nvSpPr>
          <p:cNvPr id="21" name="Feature Divider 1"/>
          <p:cNvSpPr/>
          <p:nvPr userDrawn="1"/>
        </p:nvSpPr>
        <p:spPr>
          <a:xfrm>
            <a:off x="10097262" y="1143000"/>
            <a:ext cx="1865376"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eature Image 1"/>
          <p:cNvSpPr>
            <a:spLocks noGrp="1"/>
          </p:cNvSpPr>
          <p:nvPr>
            <p:ph type="pic" sz="quarter" idx="45" hasCustomPrompt="1"/>
          </p:nvPr>
        </p:nvSpPr>
        <p:spPr>
          <a:xfrm>
            <a:off x="10572750" y="228600"/>
            <a:ext cx="914400" cy="9144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7" name="Slide Number"/>
          <p:cNvSpPr>
            <a:spLocks noGrp="1"/>
          </p:cNvSpPr>
          <p:nvPr>
            <p:ph type="sldNum" sz="quarter" idx="12"/>
          </p:nvPr>
        </p:nvSpPr>
        <p:spPr>
          <a:xfrm>
            <a:off x="8953500" y="6062473"/>
            <a:ext cx="685801"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1" y="6062473"/>
            <a:ext cx="3657600" cy="338328"/>
          </a:xfrm>
        </p:spPr>
        <p:txBody>
          <a:bodyPr/>
          <a:lstStyle/>
          <a:p>
            <a:pPr algn="r"/>
            <a:endParaRPr lang="en-US" dirty="0"/>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723900" y="1485902"/>
            <a:ext cx="8914638"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0" y="685800"/>
            <a:ext cx="8915402" cy="685800"/>
          </a:xfrm>
        </p:spPr>
        <p:txBody>
          <a:bodyPr/>
          <a:lstStyle/>
          <a:p>
            <a:r>
              <a:rPr lang="en-US" dirty="0"/>
              <a:t>Slide title</a:t>
            </a:r>
          </a:p>
        </p:txBody>
      </p:sp>
    </p:spTree>
    <p:extLst>
      <p:ext uri="{BB962C8B-B14F-4D97-AF65-F5344CB8AC3E}">
        <p14:creationId xmlns:p14="http://schemas.microsoft.com/office/powerpoint/2010/main" val="78532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outVertical)">
                                      <p:cBhvr>
                                        <p:cTn id="10" dur="500"/>
                                        <p:tgtEl>
                                          <p:spTgt spid="2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p:tgtEl>
                                          <p:spTgt spid="18"/>
                                        </p:tgtEl>
                                        <p:attrNameLst>
                                          <p:attrName>ppt_y</p:attrName>
                                        </p:attrNameLst>
                                      </p:cBhvr>
                                      <p:tavLst>
                                        <p:tav tm="0">
                                          <p:val>
                                            <p:strVal val="#ppt_y+#ppt_h*1.125000"/>
                                          </p:val>
                                        </p:tav>
                                        <p:tav tm="100000">
                                          <p:val>
                                            <p:strVal val="#ppt_y"/>
                                          </p:val>
                                        </p:tav>
                                      </p:tavLst>
                                    </p:anim>
                                    <p:animEffect transition="in" filter="wipe(up)">
                                      <p:cBhvr>
                                        <p:cTn id="15" dur="500"/>
                                        <p:tgtEl>
                                          <p:spTgt spid="18"/>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Effect transition="in" filter="fade">
                                      <p:cBhvr>
                                        <p:cTn id="29" dur="500"/>
                                        <p:tgtEl>
                                          <p:spTgt spid="23">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animBg="1"/>
      <p:bldP spid="24"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1" grpId="0" animBg="1"/>
      <p:bldP spid="18" grpId="0"/>
    </p:bldLst>
  </p:timing>
  <p:extLst>
    <p:ext uri="{DCECCB84-F9BA-43D5-87BE-67443E8EF086}">
      <p15:sldGuideLst xmlns:p15="http://schemas.microsoft.com/office/powerpoint/2012/main">
        <p15:guide id="3" orient="horz" pos="2088" userDrawn="1">
          <p15:clr>
            <a:srgbClr val="FBAE40"/>
          </p15:clr>
        </p15:guide>
        <p15:guide id="4" orient="horz" pos="22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idebar w/Image, 1 Block">
    <p:spTree>
      <p:nvGrpSpPr>
        <p:cNvPr id="1" name=""/>
        <p:cNvGrpSpPr/>
        <p:nvPr/>
      </p:nvGrpSpPr>
      <p:grpSpPr>
        <a:xfrm>
          <a:off x="0" y="0"/>
          <a:ext cx="0" cy="0"/>
          <a:chOff x="0" y="0"/>
          <a:chExt cx="0" cy="0"/>
        </a:xfrm>
      </p:grpSpPr>
      <p:sp>
        <p:nvSpPr>
          <p:cNvPr id="12" name="Sidebar"/>
          <p:cNvSpPr/>
          <p:nvPr userDrawn="1"/>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eature Image 1"/>
          <p:cNvSpPr>
            <a:spLocks noGrp="1" noChangeAspect="1"/>
          </p:cNvSpPr>
          <p:nvPr>
            <p:ph type="pic" sz="quarter" idx="45" hasCustomPrompt="1"/>
          </p:nvPr>
        </p:nvSpPr>
        <p:spPr>
          <a:xfrm>
            <a:off x="10115550" y="2514600"/>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7" name="Slide Number"/>
          <p:cNvSpPr>
            <a:spLocks noGrp="1"/>
          </p:cNvSpPr>
          <p:nvPr>
            <p:ph type="sldNum" sz="quarter" idx="12"/>
          </p:nvPr>
        </p:nvSpPr>
        <p:spPr>
          <a:xfrm>
            <a:off x="8953500" y="6062473"/>
            <a:ext cx="685801"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1" y="6062473"/>
            <a:ext cx="3657600" cy="338328"/>
          </a:xfrm>
        </p:spPr>
        <p:txBody>
          <a:bodyPr/>
          <a:lstStyle/>
          <a:p>
            <a:pPr algn="r"/>
            <a:endParaRPr lang="en-US" dirty="0"/>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723900" y="1485902"/>
            <a:ext cx="8914638"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0" y="685800"/>
            <a:ext cx="8915402" cy="685800"/>
          </a:xfrm>
        </p:spPr>
        <p:txBody>
          <a:bodyPr/>
          <a:lstStyle/>
          <a:p>
            <a:r>
              <a:rPr lang="en-US" dirty="0"/>
              <a:t>Slide title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extLst>
    <p:ext uri="{DCECCB84-F9BA-43D5-87BE-67443E8EF086}">
      <p15:sldGuideLst xmlns:p15="http://schemas.microsoft.com/office/powerpoint/2012/main">
        <p15:guide id="3" orient="horz" pos="2088">
          <p15:clr>
            <a:srgbClr val="FBAE40"/>
          </p15:clr>
        </p15:guide>
        <p15:guide id="4" orient="horz" pos="22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idebar w/Image, 2 Blocks">
    <p:spTree>
      <p:nvGrpSpPr>
        <p:cNvPr id="1" name=""/>
        <p:cNvGrpSpPr/>
        <p:nvPr/>
      </p:nvGrpSpPr>
      <p:grpSpPr>
        <a:xfrm>
          <a:off x="0" y="0"/>
          <a:ext cx="0" cy="0"/>
          <a:chOff x="0" y="0"/>
          <a:chExt cx="0" cy="0"/>
        </a:xfrm>
      </p:grpSpPr>
      <p:sp>
        <p:nvSpPr>
          <p:cNvPr id="12" name="Sidebar"/>
          <p:cNvSpPr/>
          <p:nvPr userDrawn="1"/>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eature Image 1"/>
          <p:cNvSpPr>
            <a:spLocks noGrp="1" noChangeAspect="1"/>
          </p:cNvSpPr>
          <p:nvPr>
            <p:ph type="pic" sz="quarter" idx="45" hasCustomPrompt="1"/>
          </p:nvPr>
        </p:nvSpPr>
        <p:spPr>
          <a:xfrm>
            <a:off x="10115550" y="1485900"/>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7" name="Slide Number"/>
          <p:cNvSpPr>
            <a:spLocks noGrp="1"/>
          </p:cNvSpPr>
          <p:nvPr>
            <p:ph type="sldNum" sz="quarter" idx="12"/>
          </p:nvPr>
        </p:nvSpPr>
        <p:spPr>
          <a:xfrm>
            <a:off x="8953500" y="6062473"/>
            <a:ext cx="685801"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1" y="6062473"/>
            <a:ext cx="3657600" cy="338328"/>
          </a:xfrm>
        </p:spPr>
        <p:txBody>
          <a:bodyPr/>
          <a:lstStyle/>
          <a:p>
            <a:pPr algn="r"/>
            <a:endParaRPr lang="en-US" dirty="0"/>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723900" y="1485902"/>
            <a:ext cx="8914638"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0" y="685800"/>
            <a:ext cx="8915402" cy="685800"/>
          </a:xfrm>
        </p:spPr>
        <p:txBody>
          <a:bodyPr/>
          <a:lstStyle/>
          <a:p>
            <a:r>
              <a:rPr lang="en-US" dirty="0"/>
              <a:t>Slide title</a:t>
            </a:r>
          </a:p>
        </p:txBody>
      </p:sp>
      <p:sp>
        <p:nvSpPr>
          <p:cNvPr id="19" name="Feature Image 1"/>
          <p:cNvSpPr>
            <a:spLocks noGrp="1" noChangeAspect="1"/>
          </p:cNvSpPr>
          <p:nvPr>
            <p:ph type="pic" sz="quarter" idx="46" hasCustomPrompt="1"/>
          </p:nvPr>
        </p:nvSpPr>
        <p:spPr>
          <a:xfrm>
            <a:off x="10115550" y="3539517"/>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extLst>
    <p:ext uri="{DCECCB84-F9BA-43D5-87BE-67443E8EF086}">
      <p15:sldGuideLst xmlns:p15="http://schemas.microsoft.com/office/powerpoint/2012/main">
        <p15:guide id="3" orient="horz" pos="2088">
          <p15:clr>
            <a:srgbClr val="FBAE40"/>
          </p15:clr>
        </p15:guide>
        <p15:guide id="4" orient="horz" pos="22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idebar w/Image, 3 Blocks">
    <p:spTree>
      <p:nvGrpSpPr>
        <p:cNvPr id="1" name=""/>
        <p:cNvGrpSpPr/>
        <p:nvPr/>
      </p:nvGrpSpPr>
      <p:grpSpPr>
        <a:xfrm>
          <a:off x="0" y="0"/>
          <a:ext cx="0" cy="0"/>
          <a:chOff x="0" y="0"/>
          <a:chExt cx="0" cy="0"/>
        </a:xfrm>
      </p:grpSpPr>
      <p:sp>
        <p:nvSpPr>
          <p:cNvPr id="12" name="Sidebar"/>
          <p:cNvSpPr/>
          <p:nvPr userDrawn="1"/>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Feature Image 2"/>
          <p:cNvSpPr>
            <a:spLocks noGrp="1" noChangeAspect="1"/>
          </p:cNvSpPr>
          <p:nvPr>
            <p:ph type="pic" sz="quarter" idx="48" hasCustomPrompt="1"/>
          </p:nvPr>
        </p:nvSpPr>
        <p:spPr>
          <a:xfrm>
            <a:off x="10108233" y="2514600"/>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18" name="Feature Image 1"/>
          <p:cNvSpPr>
            <a:spLocks noGrp="1"/>
          </p:cNvSpPr>
          <p:nvPr>
            <p:ph type="pic" sz="quarter" idx="45" hasCustomPrompt="1"/>
          </p:nvPr>
        </p:nvSpPr>
        <p:spPr>
          <a:xfrm>
            <a:off x="10115550" y="457200"/>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7" name="Slide Number"/>
          <p:cNvSpPr>
            <a:spLocks noGrp="1"/>
          </p:cNvSpPr>
          <p:nvPr>
            <p:ph type="sldNum" sz="quarter" idx="12"/>
          </p:nvPr>
        </p:nvSpPr>
        <p:spPr>
          <a:xfrm>
            <a:off x="8953500" y="6062473"/>
            <a:ext cx="685801"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1" y="6062473"/>
            <a:ext cx="3657600" cy="338328"/>
          </a:xfrm>
        </p:spPr>
        <p:txBody>
          <a:bodyPr/>
          <a:lstStyle/>
          <a:p>
            <a:pPr algn="r"/>
            <a:endParaRPr lang="en-US" dirty="0"/>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723900" y="1485902"/>
            <a:ext cx="8914638"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0" y="685800"/>
            <a:ext cx="8915402" cy="685800"/>
          </a:xfrm>
        </p:spPr>
        <p:txBody>
          <a:bodyPr/>
          <a:lstStyle/>
          <a:p>
            <a:r>
              <a:rPr lang="en-US" dirty="0"/>
              <a:t>Slide title</a:t>
            </a:r>
          </a:p>
        </p:txBody>
      </p:sp>
      <p:sp>
        <p:nvSpPr>
          <p:cNvPr id="15" name="Feature Image 2"/>
          <p:cNvSpPr>
            <a:spLocks noGrp="1" noChangeAspect="1"/>
          </p:cNvSpPr>
          <p:nvPr>
            <p:ph type="pic" sz="quarter" idx="49" hasCustomPrompt="1"/>
          </p:nvPr>
        </p:nvSpPr>
        <p:spPr>
          <a:xfrm>
            <a:off x="10108233" y="4572000"/>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8" grpId="0"/>
      <p:bldP spid="15" grpId="0"/>
    </p:bldLst>
  </p:timing>
  <p:extLst>
    <p:ext uri="{DCECCB84-F9BA-43D5-87BE-67443E8EF086}">
      <p15:sldGuideLst xmlns:p15="http://schemas.microsoft.com/office/powerpoint/2012/main">
        <p15:guide id="3" orient="horz" pos="2088">
          <p15:clr>
            <a:srgbClr val="FBAE40"/>
          </p15:clr>
        </p15:guide>
        <p15:guide id="4" orient="horz" pos="22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idebar w/Callout">
    <p:spTree>
      <p:nvGrpSpPr>
        <p:cNvPr id="1" name=""/>
        <p:cNvGrpSpPr/>
        <p:nvPr/>
      </p:nvGrpSpPr>
      <p:grpSpPr>
        <a:xfrm>
          <a:off x="0" y="0"/>
          <a:ext cx="0" cy="0"/>
          <a:chOff x="0" y="0"/>
          <a:chExt cx="0" cy="0"/>
        </a:xfrm>
      </p:grpSpPr>
      <p:sp>
        <p:nvSpPr>
          <p:cNvPr id="8" name="Sidebar"/>
          <p:cNvSpPr/>
          <p:nvPr userDrawn="1"/>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Callout Icon"/>
          <p:cNvSpPr>
            <a:spLocks noGrp="1"/>
          </p:cNvSpPr>
          <p:nvPr>
            <p:ph type="pic" sz="quarter" idx="35" hasCustomPrompt="1"/>
          </p:nvPr>
        </p:nvSpPr>
        <p:spPr>
          <a:xfrm>
            <a:off x="10096500" y="5257800"/>
            <a:ext cx="457200" cy="457200"/>
          </a:xfrm>
        </p:spPr>
        <p:txBody>
          <a:bodyPr>
            <a:normAutofit/>
          </a:bodyPr>
          <a:lstStyle>
            <a:lvl1pPr marL="0" indent="0" algn="ctr">
              <a:buNone/>
              <a:defRPr sz="900">
                <a:solidFill>
                  <a:schemeClr val="bg1"/>
                </a:solidFill>
              </a:defRPr>
            </a:lvl1pPr>
          </a:lstStyle>
          <a:p>
            <a:r>
              <a:rPr lang="en-US" dirty="0"/>
              <a:t>Image</a:t>
            </a:r>
          </a:p>
        </p:txBody>
      </p:sp>
      <p:sp>
        <p:nvSpPr>
          <p:cNvPr id="12" name="Callout Caption"/>
          <p:cNvSpPr>
            <a:spLocks noGrp="1"/>
          </p:cNvSpPr>
          <p:nvPr>
            <p:ph type="body" sz="quarter" idx="34" hasCustomPrompt="1"/>
          </p:nvPr>
        </p:nvSpPr>
        <p:spPr>
          <a:xfrm>
            <a:off x="10097262" y="2565452"/>
            <a:ext cx="1865376" cy="2450592"/>
          </a:xfrm>
          <a:prstGeom prst="rect">
            <a:avLst/>
          </a:prstGeom>
        </p:spPr>
        <p:txBody>
          <a:bodyPr lIns="0" tIns="0" rIns="0" bIns="0" anchor="t">
            <a:normAutofit/>
          </a:bodyPr>
          <a:lstStyle>
            <a:lvl1pPr marL="0" indent="0" algn="l">
              <a:lnSpc>
                <a:spcPct val="100000"/>
              </a:lnSpc>
              <a:spcBef>
                <a:spcPts val="0"/>
              </a:spcBef>
              <a:buNone/>
              <a:defRPr sz="1800" b="1" cap="all">
                <a:solidFill>
                  <a:schemeClr val="bg1"/>
                </a:solidFill>
                <a:latin typeface="Impact" charset="0"/>
                <a:ea typeface="Impact" charset="0"/>
                <a:cs typeface="Impact" charset="0"/>
              </a:defRPr>
            </a:lvl1pPr>
          </a:lstStyle>
          <a:p>
            <a:pPr lvl="0"/>
            <a:r>
              <a:rPr lang="en-US" dirty="0"/>
              <a:t>Caption</a:t>
            </a:r>
          </a:p>
        </p:txBody>
      </p:sp>
      <p:sp>
        <p:nvSpPr>
          <p:cNvPr id="10" name="Callout Heading"/>
          <p:cNvSpPr>
            <a:spLocks noGrp="1"/>
          </p:cNvSpPr>
          <p:nvPr>
            <p:ph type="body" sz="quarter" idx="33" hasCustomPrompt="1"/>
          </p:nvPr>
        </p:nvSpPr>
        <p:spPr>
          <a:xfrm>
            <a:off x="10097262" y="2231136"/>
            <a:ext cx="1865376" cy="215444"/>
          </a:xfrm>
          <a:prstGeom prst="rect">
            <a:avLst/>
          </a:prstGeom>
        </p:spPr>
        <p:txBody>
          <a:bodyPr lIns="0" tIns="0" rIns="0" bIns="0" anchor="t" anchorCtr="0">
            <a:spAutoFit/>
          </a:bodyPr>
          <a:lstStyle>
            <a:lvl1pPr marL="0" indent="0" algn="l">
              <a:lnSpc>
                <a:spcPct val="100000"/>
              </a:lnSpc>
              <a:spcBef>
                <a:spcPts val="0"/>
              </a:spcBef>
              <a:buNone/>
              <a:defRPr sz="1400" b="1" cap="all">
                <a:solidFill>
                  <a:schemeClr val="bg1"/>
                </a:solidFill>
              </a:defRPr>
            </a:lvl1pPr>
          </a:lstStyle>
          <a:p>
            <a:pPr lvl="0"/>
            <a:r>
              <a:rPr lang="en-US" dirty="0"/>
              <a:t>Heading</a:t>
            </a:r>
          </a:p>
        </p:txBody>
      </p:sp>
      <p:sp>
        <p:nvSpPr>
          <p:cNvPr id="14" name="Callout Divider"/>
          <p:cNvSpPr/>
          <p:nvPr userDrawn="1"/>
        </p:nvSpPr>
        <p:spPr>
          <a:xfrm>
            <a:off x="100965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lide Number"/>
          <p:cNvSpPr>
            <a:spLocks noGrp="1"/>
          </p:cNvSpPr>
          <p:nvPr>
            <p:ph type="sldNum" sz="quarter" idx="12"/>
          </p:nvPr>
        </p:nvSpPr>
        <p:spPr>
          <a:xfrm>
            <a:off x="8953500" y="6062473"/>
            <a:ext cx="685799"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0" y="6062473"/>
            <a:ext cx="3657601" cy="338328"/>
          </a:xfrm>
        </p:spPr>
        <p:txBody>
          <a:bodyPr/>
          <a:lstStyle/>
          <a:p>
            <a:pPr algn="r"/>
            <a:endParaRPr lang="en-US" dirty="0"/>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p:cNvSpPr>
            <a:spLocks noGrp="1"/>
          </p:cNvSpPr>
          <p:nvPr>
            <p:ph type="body" sz="quarter" idx="14" hasCustomPrompt="1"/>
          </p:nvPr>
        </p:nvSpPr>
        <p:spPr>
          <a:xfrm>
            <a:off x="723900" y="1485902"/>
            <a:ext cx="8915399"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2" y="685801"/>
            <a:ext cx="8915398" cy="685802"/>
          </a:xfrm>
        </p:spPr>
        <p:txBody>
          <a:bodyPr/>
          <a:lstStyle/>
          <a:p>
            <a:r>
              <a:rPr lang="en-US" dirty="0"/>
              <a:t>Slide title</a:t>
            </a:r>
          </a:p>
        </p:txBody>
      </p:sp>
    </p:spTree>
    <p:extLst>
      <p:ext uri="{BB962C8B-B14F-4D97-AF65-F5344CB8AC3E}">
        <p14:creationId xmlns:p14="http://schemas.microsoft.com/office/powerpoint/2010/main" val="679817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animBg="1"/>
    </p:bldLst>
  </p:timing>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Full Image">
    <p:spTree>
      <p:nvGrpSpPr>
        <p:cNvPr id="1" name=""/>
        <p:cNvGrpSpPr/>
        <p:nvPr/>
      </p:nvGrpSpPr>
      <p:grpSpPr>
        <a:xfrm>
          <a:off x="0" y="0"/>
          <a:ext cx="0" cy="0"/>
          <a:chOff x="0" y="0"/>
          <a:chExt cx="0" cy="0"/>
        </a:xfrm>
      </p:grpSpPr>
      <p:sp>
        <p:nvSpPr>
          <p:cNvPr id="10" name="Image"/>
          <p:cNvSpPr>
            <a:spLocks noGrp="1"/>
          </p:cNvSpPr>
          <p:nvPr>
            <p:ph type="pic" sz="quarter" idx="12" hasCustomPrompt="1"/>
          </p:nvPr>
        </p:nvSpPr>
        <p:spPr>
          <a:xfrm>
            <a:off x="7124700" y="1"/>
            <a:ext cx="5067300" cy="6857999"/>
          </a:xfrm>
          <a:custGeom>
            <a:avLst/>
            <a:gdLst>
              <a:gd name="connsiteX0" fmla="*/ 689318 w 5067300"/>
              <a:gd name="connsiteY0" fmla="*/ 0 h 6857999"/>
              <a:gd name="connsiteX1" fmla="*/ 5067300 w 5067300"/>
              <a:gd name="connsiteY1" fmla="*/ 0 h 6857999"/>
              <a:gd name="connsiteX2" fmla="*/ 5067300 w 5067300"/>
              <a:gd name="connsiteY2" fmla="*/ 6857999 h 6857999"/>
              <a:gd name="connsiteX3" fmla="*/ 0 w 5067300"/>
              <a:gd name="connsiteY3" fmla="*/ 6857999 h 6857999"/>
              <a:gd name="connsiteX4" fmla="*/ 0 w 5067300"/>
              <a:gd name="connsiteY4" fmla="*/ 689318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7300" h="6857999">
                <a:moveTo>
                  <a:pt x="689318" y="0"/>
                </a:moveTo>
                <a:lnTo>
                  <a:pt x="5067300" y="0"/>
                </a:lnTo>
                <a:lnTo>
                  <a:pt x="5067300" y="6857999"/>
                </a:lnTo>
                <a:lnTo>
                  <a:pt x="0" y="6857999"/>
                </a:lnTo>
                <a:lnTo>
                  <a:pt x="0" y="689318"/>
                </a:lnTo>
                <a:close/>
              </a:path>
            </a:pathLst>
          </a:custGeom>
          <a:noFill/>
          <a:ln>
            <a:noFill/>
          </a:ln>
        </p:spPr>
        <p:txBody>
          <a:bodyPr wrap="square" lIns="0" tIns="0" rIns="0" bIns="0" anchor="ctr">
            <a:noAutofit/>
          </a:bodyPr>
          <a:lstStyle>
            <a:lvl1pPr marL="0" indent="0" algn="ctr">
              <a:buNone/>
              <a:defRPr sz="1800"/>
            </a:lvl1pPr>
          </a:lstStyle>
          <a:p>
            <a:r>
              <a:rPr lang="en-US" dirty="0"/>
              <a:t>Image</a:t>
            </a:r>
          </a:p>
        </p:txBody>
      </p:sp>
      <p:sp>
        <p:nvSpPr>
          <p:cNvPr id="6" name="Content"/>
          <p:cNvSpPr>
            <a:spLocks noGrp="1"/>
          </p:cNvSpPr>
          <p:nvPr>
            <p:ph sz="quarter" idx="16"/>
          </p:nvPr>
        </p:nvSpPr>
        <p:spPr>
          <a:xfrm>
            <a:off x="723901" y="2057400"/>
            <a:ext cx="6172198" cy="36576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p:cNvSpPr>
            <a:spLocks noGrp="1"/>
          </p:cNvSpPr>
          <p:nvPr>
            <p:ph type="body" sz="quarter" idx="14" hasCustomPrompt="1"/>
          </p:nvPr>
        </p:nvSpPr>
        <p:spPr>
          <a:xfrm>
            <a:off x="723900" y="1485902"/>
            <a:ext cx="6172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1" y="689319"/>
            <a:ext cx="6172200" cy="682282"/>
          </a:xfrm>
        </p:spPr>
        <p:txBody>
          <a:bodyPr anchor="b">
            <a:normAutofit/>
          </a:bodyPr>
          <a:lstStyle>
            <a:lvl1pPr>
              <a:defRPr sz="4400" baseline="0"/>
            </a:lvl1pPr>
          </a:lstStyle>
          <a:p>
            <a:r>
              <a:rPr lang="en-US" dirty="0"/>
              <a:t>Slide title</a:t>
            </a:r>
          </a:p>
        </p:txBody>
      </p:sp>
    </p:spTree>
    <p:extLst>
      <p:ext uri="{BB962C8B-B14F-4D97-AF65-F5344CB8AC3E}">
        <p14:creationId xmlns:p14="http://schemas.microsoft.com/office/powerpoint/2010/main" val="1477400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Full Image, Sidebar w/Spotlight">
    <p:spTree>
      <p:nvGrpSpPr>
        <p:cNvPr id="1" name=""/>
        <p:cNvGrpSpPr/>
        <p:nvPr/>
      </p:nvGrpSpPr>
      <p:grpSpPr>
        <a:xfrm>
          <a:off x="0" y="0"/>
          <a:ext cx="0" cy="0"/>
          <a:chOff x="0" y="0"/>
          <a:chExt cx="0" cy="0"/>
        </a:xfrm>
      </p:grpSpPr>
      <p:sp>
        <p:nvSpPr>
          <p:cNvPr id="9" name="Sidebar"/>
          <p:cNvSpPr/>
          <p:nvPr userDrawn="1"/>
        </p:nvSpPr>
        <p:spPr>
          <a:xfrm>
            <a:off x="9867899" y="0"/>
            <a:ext cx="23241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Spotlight Caption"/>
          <p:cNvSpPr>
            <a:spLocks noGrp="1"/>
          </p:cNvSpPr>
          <p:nvPr>
            <p:ph type="body" idx="44" hasCustomPrompt="1"/>
          </p:nvPr>
        </p:nvSpPr>
        <p:spPr>
          <a:xfrm>
            <a:off x="10097261" y="3660285"/>
            <a:ext cx="1865376" cy="2054715"/>
          </a:xfrm>
          <a:prstGeom prst="rect">
            <a:avLst/>
          </a:prstGeom>
        </p:spPr>
        <p:txBody>
          <a:bodyPr lIns="0" tIns="0" rIns="0" bIns="0" anchor="t">
            <a:no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4" name="Spotlight Heading"/>
          <p:cNvSpPr>
            <a:spLocks noGrp="1"/>
          </p:cNvSpPr>
          <p:nvPr>
            <p:ph type="body" sz="quarter" idx="33" hasCustomPrompt="1"/>
          </p:nvPr>
        </p:nvSpPr>
        <p:spPr>
          <a:xfrm>
            <a:off x="10097261" y="3264413"/>
            <a:ext cx="1865376"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a:t>Heading</a:t>
            </a:r>
          </a:p>
        </p:txBody>
      </p:sp>
      <p:sp>
        <p:nvSpPr>
          <p:cNvPr id="15" name="Spotlight Divider"/>
          <p:cNvSpPr/>
          <p:nvPr userDrawn="1"/>
        </p:nvSpPr>
        <p:spPr>
          <a:xfrm>
            <a:off x="10801349" y="309067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potlight Image"/>
          <p:cNvSpPr>
            <a:spLocks noGrp="1"/>
          </p:cNvSpPr>
          <p:nvPr>
            <p:ph type="pic" sz="quarter" idx="28" hasCustomPrompt="1"/>
          </p:nvPr>
        </p:nvSpPr>
        <p:spPr>
          <a:xfrm>
            <a:off x="10572749" y="2057400"/>
            <a:ext cx="9144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17" name="Image"/>
          <p:cNvSpPr>
            <a:spLocks noGrp="1"/>
          </p:cNvSpPr>
          <p:nvPr>
            <p:ph type="pic" sz="quarter" idx="12" hasCustomPrompt="1"/>
          </p:nvPr>
        </p:nvSpPr>
        <p:spPr>
          <a:xfrm>
            <a:off x="5295901" y="0"/>
            <a:ext cx="4571998" cy="6858000"/>
          </a:xfrm>
          <a:custGeom>
            <a:avLst/>
            <a:gdLst>
              <a:gd name="connsiteX0" fmla="*/ 685800 w 4571998"/>
              <a:gd name="connsiteY0" fmla="*/ 0 h 6858000"/>
              <a:gd name="connsiteX1" fmla="*/ 4571998 w 4571998"/>
              <a:gd name="connsiteY1" fmla="*/ 0 h 6858000"/>
              <a:gd name="connsiteX2" fmla="*/ 4571998 w 4571998"/>
              <a:gd name="connsiteY2" fmla="*/ 6858000 h 6858000"/>
              <a:gd name="connsiteX3" fmla="*/ 0 w 4571998"/>
              <a:gd name="connsiteY3" fmla="*/ 6858000 h 6858000"/>
              <a:gd name="connsiteX4" fmla="*/ 0 w 4571998"/>
              <a:gd name="connsiteY4" fmla="*/ 6858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98" h="6858000">
                <a:moveTo>
                  <a:pt x="685800" y="0"/>
                </a:moveTo>
                <a:lnTo>
                  <a:pt x="4571998" y="0"/>
                </a:lnTo>
                <a:lnTo>
                  <a:pt x="4571998" y="6858000"/>
                </a:lnTo>
                <a:lnTo>
                  <a:pt x="0" y="6858000"/>
                </a:lnTo>
                <a:lnTo>
                  <a:pt x="0" y="685800"/>
                </a:lnTo>
                <a:close/>
              </a:path>
            </a:pathLst>
          </a:custGeom>
        </p:spPr>
        <p:txBody>
          <a:bodyPr wrap="square" lIns="0" tIns="0" rIns="0" bIns="0" anchor="ctr">
            <a:noAutofit/>
          </a:bodyPr>
          <a:lstStyle>
            <a:lvl1pPr marL="0" indent="0" algn="ctr">
              <a:buNone/>
              <a:defRPr sz="1800"/>
            </a:lvl1pPr>
          </a:lstStyle>
          <a:p>
            <a:r>
              <a:rPr lang="en-US" dirty="0"/>
              <a:t>Image</a:t>
            </a:r>
          </a:p>
        </p:txBody>
      </p:sp>
      <p:sp>
        <p:nvSpPr>
          <p:cNvPr id="6" name="Content"/>
          <p:cNvSpPr>
            <a:spLocks noGrp="1"/>
          </p:cNvSpPr>
          <p:nvPr>
            <p:ph sz="quarter" idx="16"/>
          </p:nvPr>
        </p:nvSpPr>
        <p:spPr>
          <a:xfrm>
            <a:off x="723901" y="2057401"/>
            <a:ext cx="4343400" cy="3657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ubtitle"/>
          <p:cNvSpPr>
            <a:spLocks noGrp="1"/>
          </p:cNvSpPr>
          <p:nvPr>
            <p:ph type="body" sz="quarter" idx="14" hasCustomPrompt="1"/>
          </p:nvPr>
        </p:nvSpPr>
        <p:spPr>
          <a:xfrm>
            <a:off x="723900" y="1485902"/>
            <a:ext cx="4342639"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0" y="689319"/>
            <a:ext cx="4343400" cy="682282"/>
          </a:xfrm>
        </p:spPr>
        <p:txBody>
          <a:bodyPr anchor="b">
            <a:normAutofit/>
          </a:bodyPr>
          <a:lstStyle>
            <a:lvl1pPr>
              <a:defRPr sz="4400"/>
            </a:lvl1pPr>
          </a:lstStyle>
          <a:p>
            <a:r>
              <a:rPr lang="en-US" dirty="0"/>
              <a:t>Slide title</a:t>
            </a:r>
          </a:p>
        </p:txBody>
      </p:sp>
    </p:spTree>
    <p:extLst>
      <p:ext uri="{BB962C8B-B14F-4D97-AF65-F5344CB8AC3E}">
        <p14:creationId xmlns:p14="http://schemas.microsoft.com/office/powerpoint/2010/main" val="1162220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1" grpId="0"/>
      <p:bldP spid="17" grpId="0"/>
    </p:bld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lvl1pPr>
              <a:defRPr sz="1000"/>
            </a:lvl1pPr>
          </a:lstStyle>
          <a:p>
            <a:fld id="{DCFE8AC6-424E-904F-AE4A-648F5E9D72F5}" type="slidenum">
              <a:rPr lang="en-US" smtClean="0"/>
              <a:pPr/>
              <a:t>‹#›</a:t>
            </a:fld>
            <a:endParaRPr lang="en-US" dirty="0"/>
          </a:p>
        </p:txBody>
      </p:sp>
      <p:sp>
        <p:nvSpPr>
          <p:cNvPr id="4" name="Footer"/>
          <p:cNvSpPr>
            <a:spLocks noGrp="1"/>
          </p:cNvSpPr>
          <p:nvPr>
            <p:ph type="ftr" sz="quarter" idx="15"/>
          </p:nvPr>
        </p:nvSpPr>
        <p:spPr/>
        <p:txBody>
          <a:bodyPr/>
          <a:lstStyle>
            <a:lvl1pPr>
              <a:defRPr sz="1000"/>
            </a:lvl1pPr>
          </a:lstStyle>
          <a:p>
            <a:endParaRPr lang="en-US" dirty="0"/>
          </a:p>
        </p:txBody>
      </p:sp>
      <p:sp>
        <p:nvSpPr>
          <p:cNvPr id="3" name="Content"/>
          <p:cNvSpPr>
            <a:spLocks noGrp="1"/>
          </p:cNvSpPr>
          <p:nvPr>
            <p:ph idx="1" hasCustomPrompt="1"/>
          </p:nvPr>
        </p:nvSpPr>
        <p:spPr>
          <a:xfrm>
            <a:off x="723900" y="2057401"/>
            <a:ext cx="10744200" cy="3657600"/>
          </a:xfrm>
          <a:prstGeom prst="rect">
            <a:avLst/>
          </a:prstGeom>
          <a:noFill/>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lvl1pPr>
              <a:lnSpc>
                <a:spcPct val="100000"/>
              </a:lnSpc>
              <a:defRPr/>
            </a:lvl1pPr>
          </a:lstStyle>
          <a:p>
            <a:r>
              <a:rPr lang="en-US" dirty="0"/>
              <a:t>Slide title</a:t>
            </a:r>
          </a:p>
        </p:txBody>
      </p:sp>
    </p:spTree>
    <p:extLst>
      <p:ext uri="{BB962C8B-B14F-4D97-AF65-F5344CB8AC3E}">
        <p14:creationId xmlns:p14="http://schemas.microsoft.com/office/powerpoint/2010/main" val="2032555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14" name="Caption 2"/>
          <p:cNvSpPr>
            <a:spLocks noGrp="1"/>
          </p:cNvSpPr>
          <p:nvPr>
            <p:ph type="body" idx="113" hasCustomPrompt="1"/>
          </p:nvPr>
        </p:nvSpPr>
        <p:spPr>
          <a:xfrm>
            <a:off x="6210301" y="4152212"/>
            <a:ext cx="5257800" cy="156278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5" name="Heading 2"/>
          <p:cNvSpPr>
            <a:spLocks noGrp="1"/>
          </p:cNvSpPr>
          <p:nvPr>
            <p:ph type="body" sz="quarter" idx="114" hasCustomPrompt="1"/>
          </p:nvPr>
        </p:nvSpPr>
        <p:spPr>
          <a:xfrm>
            <a:off x="6210301" y="3602596"/>
            <a:ext cx="52578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16" name="Divider 2"/>
          <p:cNvSpPr/>
          <p:nvPr userDrawn="1"/>
        </p:nvSpPr>
        <p:spPr>
          <a:xfrm>
            <a:off x="62103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Caption 1"/>
          <p:cNvSpPr>
            <a:spLocks noGrp="1"/>
          </p:cNvSpPr>
          <p:nvPr>
            <p:ph type="body" idx="44" hasCustomPrompt="1"/>
          </p:nvPr>
        </p:nvSpPr>
        <p:spPr>
          <a:xfrm>
            <a:off x="723901" y="4152212"/>
            <a:ext cx="5257800" cy="156278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51" name="Heading 1"/>
          <p:cNvSpPr>
            <a:spLocks noGrp="1"/>
          </p:cNvSpPr>
          <p:nvPr>
            <p:ph type="body" sz="quarter" idx="33" hasCustomPrompt="1"/>
          </p:nvPr>
        </p:nvSpPr>
        <p:spPr>
          <a:xfrm>
            <a:off x="723901" y="3602595"/>
            <a:ext cx="52578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12" name="Divider 1"/>
          <p:cNvSpPr/>
          <p:nvPr userDrawn="1"/>
        </p:nvSpPr>
        <p:spPr>
          <a:xfrm>
            <a:off x="7239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21597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24" name="Caption 3"/>
          <p:cNvSpPr>
            <a:spLocks noGrp="1"/>
          </p:cNvSpPr>
          <p:nvPr>
            <p:ph type="body" idx="115" hasCustomPrompt="1"/>
          </p:nvPr>
        </p:nvSpPr>
        <p:spPr>
          <a:xfrm>
            <a:off x="8039101" y="4134879"/>
            <a:ext cx="3429000" cy="158012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5" name="Heading 3"/>
          <p:cNvSpPr>
            <a:spLocks noGrp="1"/>
          </p:cNvSpPr>
          <p:nvPr>
            <p:ph type="body" sz="quarter" idx="116" hasCustomPrompt="1"/>
          </p:nvPr>
        </p:nvSpPr>
        <p:spPr>
          <a:xfrm>
            <a:off x="8039101" y="3594696"/>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26" name="Divider 3"/>
          <p:cNvSpPr/>
          <p:nvPr userDrawn="1"/>
        </p:nvSpPr>
        <p:spPr>
          <a:xfrm>
            <a:off x="8039100" y="343053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Caption 2"/>
          <p:cNvSpPr>
            <a:spLocks noGrp="1"/>
          </p:cNvSpPr>
          <p:nvPr>
            <p:ph type="body" idx="113" hasCustomPrompt="1"/>
          </p:nvPr>
        </p:nvSpPr>
        <p:spPr>
          <a:xfrm>
            <a:off x="4381501" y="4134879"/>
            <a:ext cx="3429000" cy="158012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2" name="Heading 2"/>
          <p:cNvSpPr>
            <a:spLocks noGrp="1"/>
          </p:cNvSpPr>
          <p:nvPr>
            <p:ph type="body" sz="quarter" idx="114" hasCustomPrompt="1"/>
          </p:nvPr>
        </p:nvSpPr>
        <p:spPr>
          <a:xfrm>
            <a:off x="4381501" y="3594696"/>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23" name="Divider 2"/>
          <p:cNvSpPr/>
          <p:nvPr userDrawn="1"/>
        </p:nvSpPr>
        <p:spPr>
          <a:xfrm>
            <a:off x="4381500" y="343053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Caption 1"/>
          <p:cNvSpPr>
            <a:spLocks noGrp="1"/>
          </p:cNvSpPr>
          <p:nvPr>
            <p:ph type="body" idx="44" hasCustomPrompt="1"/>
          </p:nvPr>
        </p:nvSpPr>
        <p:spPr>
          <a:xfrm>
            <a:off x="723900" y="4134879"/>
            <a:ext cx="3429000" cy="158012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9" name="Heading 1"/>
          <p:cNvSpPr>
            <a:spLocks noGrp="1"/>
          </p:cNvSpPr>
          <p:nvPr>
            <p:ph type="body" sz="quarter" idx="33" hasCustomPrompt="1"/>
          </p:nvPr>
        </p:nvSpPr>
        <p:spPr>
          <a:xfrm>
            <a:off x="723901" y="3594696"/>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20" name="Divider 1"/>
          <p:cNvSpPr/>
          <p:nvPr userDrawn="1"/>
        </p:nvSpPr>
        <p:spPr>
          <a:xfrm>
            <a:off x="723900" y="343053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633969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3" grpId="0" animBg="1"/>
      <p:bldP spid="20" grpId="0" animBg="1"/>
    </p:bldLst>
  </p:timing>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7" name="Caption 4"/>
          <p:cNvSpPr>
            <a:spLocks noGrp="1"/>
          </p:cNvSpPr>
          <p:nvPr>
            <p:ph type="body" idx="117" hasCustomPrompt="1"/>
          </p:nvPr>
        </p:nvSpPr>
        <p:spPr>
          <a:xfrm>
            <a:off x="8953501" y="4011092"/>
            <a:ext cx="2514600" cy="170390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8" name="Heading 4"/>
          <p:cNvSpPr>
            <a:spLocks noGrp="1"/>
          </p:cNvSpPr>
          <p:nvPr>
            <p:ph type="body" sz="quarter" idx="118" hasCustomPrompt="1"/>
          </p:nvPr>
        </p:nvSpPr>
        <p:spPr>
          <a:xfrm>
            <a:off x="8953501" y="3593590"/>
            <a:ext cx="2514600" cy="307777"/>
          </a:xfrm>
          <a:prstGeom prst="rect">
            <a:avLst/>
          </a:prstGeom>
        </p:spPr>
        <p:txBody>
          <a:bodyPr wrap="square" lIns="0" tIns="0" rIns="0" bIns="0" anchor="t" anchorCtr="0">
            <a:spAutoFit/>
          </a:bodyPr>
          <a:lstStyle>
            <a:lvl1pPr marL="0" indent="0" algn="l">
              <a:lnSpc>
                <a:spcPct val="100000"/>
              </a:lnSpc>
              <a:spcBef>
                <a:spcPts val="0"/>
              </a:spcBef>
              <a:buNone/>
              <a:defRPr sz="2000" b="1" cap="all">
                <a:solidFill>
                  <a:schemeClr val="tx2"/>
                </a:solidFill>
              </a:defRPr>
            </a:lvl1pPr>
          </a:lstStyle>
          <a:p>
            <a:pPr lvl="0"/>
            <a:r>
              <a:rPr lang="en-US" dirty="0"/>
              <a:t>Heading</a:t>
            </a:r>
          </a:p>
        </p:txBody>
      </p:sp>
      <p:sp>
        <p:nvSpPr>
          <p:cNvPr id="39" name="Divider 4"/>
          <p:cNvSpPr/>
          <p:nvPr userDrawn="1"/>
        </p:nvSpPr>
        <p:spPr>
          <a:xfrm>
            <a:off x="89535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Caption 3"/>
          <p:cNvSpPr>
            <a:spLocks noGrp="1"/>
          </p:cNvSpPr>
          <p:nvPr>
            <p:ph type="body" idx="115" hasCustomPrompt="1"/>
          </p:nvPr>
        </p:nvSpPr>
        <p:spPr>
          <a:xfrm>
            <a:off x="6210301" y="4011092"/>
            <a:ext cx="2514600" cy="170390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3" name="Heading 3"/>
          <p:cNvSpPr>
            <a:spLocks noGrp="1"/>
          </p:cNvSpPr>
          <p:nvPr>
            <p:ph type="body" sz="quarter" idx="116" hasCustomPrompt="1"/>
          </p:nvPr>
        </p:nvSpPr>
        <p:spPr>
          <a:xfrm>
            <a:off x="6210301" y="3593590"/>
            <a:ext cx="2514600" cy="307777"/>
          </a:xfrm>
          <a:prstGeom prst="rect">
            <a:avLst/>
          </a:prstGeom>
        </p:spPr>
        <p:txBody>
          <a:bodyPr wrap="square" lIns="0" tIns="0" rIns="0" bIns="0" anchor="t" anchorCtr="0">
            <a:spAutoFit/>
          </a:bodyPr>
          <a:lstStyle>
            <a:lvl1pPr marL="0" indent="0" algn="l">
              <a:lnSpc>
                <a:spcPct val="100000"/>
              </a:lnSpc>
              <a:spcBef>
                <a:spcPts val="0"/>
              </a:spcBef>
              <a:buNone/>
              <a:defRPr sz="2000" b="1" cap="all">
                <a:solidFill>
                  <a:schemeClr val="tx2"/>
                </a:solidFill>
              </a:defRPr>
            </a:lvl1pPr>
          </a:lstStyle>
          <a:p>
            <a:pPr lvl="0"/>
            <a:r>
              <a:rPr lang="en-US" dirty="0"/>
              <a:t>Heading</a:t>
            </a:r>
          </a:p>
        </p:txBody>
      </p:sp>
      <p:sp>
        <p:nvSpPr>
          <p:cNvPr id="36" name="Divider 3"/>
          <p:cNvSpPr/>
          <p:nvPr userDrawn="1"/>
        </p:nvSpPr>
        <p:spPr>
          <a:xfrm>
            <a:off x="62103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Caption 2"/>
          <p:cNvSpPr>
            <a:spLocks noGrp="1"/>
          </p:cNvSpPr>
          <p:nvPr>
            <p:ph type="body" idx="113" hasCustomPrompt="1"/>
          </p:nvPr>
        </p:nvSpPr>
        <p:spPr>
          <a:xfrm>
            <a:off x="3467101" y="4011092"/>
            <a:ext cx="2514600" cy="170390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0" name="Heading 2"/>
          <p:cNvSpPr>
            <a:spLocks noGrp="1"/>
          </p:cNvSpPr>
          <p:nvPr>
            <p:ph type="body" sz="quarter" idx="114" hasCustomPrompt="1"/>
          </p:nvPr>
        </p:nvSpPr>
        <p:spPr>
          <a:xfrm>
            <a:off x="3467101" y="3593590"/>
            <a:ext cx="2514600" cy="307777"/>
          </a:xfrm>
          <a:prstGeom prst="rect">
            <a:avLst/>
          </a:prstGeom>
        </p:spPr>
        <p:txBody>
          <a:bodyPr wrap="square" lIns="0" tIns="0" rIns="0" bIns="0" anchor="t" anchorCtr="0">
            <a:spAutoFit/>
          </a:bodyPr>
          <a:lstStyle>
            <a:lvl1pPr marL="0" indent="0" algn="l">
              <a:lnSpc>
                <a:spcPct val="100000"/>
              </a:lnSpc>
              <a:spcBef>
                <a:spcPts val="0"/>
              </a:spcBef>
              <a:buNone/>
              <a:defRPr sz="2000" b="1" cap="all">
                <a:solidFill>
                  <a:schemeClr val="tx2"/>
                </a:solidFill>
              </a:defRPr>
            </a:lvl1pPr>
          </a:lstStyle>
          <a:p>
            <a:pPr lvl="0"/>
            <a:r>
              <a:rPr lang="en-US" dirty="0"/>
              <a:t>Heading</a:t>
            </a:r>
          </a:p>
        </p:txBody>
      </p:sp>
      <p:sp>
        <p:nvSpPr>
          <p:cNvPr id="31" name="Divider 2"/>
          <p:cNvSpPr/>
          <p:nvPr userDrawn="1"/>
        </p:nvSpPr>
        <p:spPr>
          <a:xfrm>
            <a:off x="34671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Caption 1"/>
          <p:cNvSpPr>
            <a:spLocks noGrp="1"/>
          </p:cNvSpPr>
          <p:nvPr>
            <p:ph type="body" idx="44" hasCustomPrompt="1"/>
          </p:nvPr>
        </p:nvSpPr>
        <p:spPr>
          <a:xfrm>
            <a:off x="723901" y="4011092"/>
            <a:ext cx="2514600" cy="170390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1" name="Heading 1"/>
          <p:cNvSpPr>
            <a:spLocks noGrp="1"/>
          </p:cNvSpPr>
          <p:nvPr>
            <p:ph type="body" sz="quarter" idx="33" hasCustomPrompt="1"/>
          </p:nvPr>
        </p:nvSpPr>
        <p:spPr>
          <a:xfrm>
            <a:off x="723901" y="3593590"/>
            <a:ext cx="2514600" cy="307777"/>
          </a:xfrm>
          <a:prstGeom prst="rect">
            <a:avLst/>
          </a:prstGeom>
        </p:spPr>
        <p:txBody>
          <a:bodyPr wrap="square" lIns="0" tIns="0" rIns="0" bIns="0" anchor="t" anchorCtr="0">
            <a:spAutoFit/>
          </a:bodyPr>
          <a:lstStyle>
            <a:lvl1pPr marL="0" indent="0" algn="l">
              <a:lnSpc>
                <a:spcPct val="100000"/>
              </a:lnSpc>
              <a:spcBef>
                <a:spcPts val="0"/>
              </a:spcBef>
              <a:buNone/>
              <a:defRPr sz="2000" b="1" cap="all">
                <a:solidFill>
                  <a:schemeClr val="tx2"/>
                </a:solidFill>
              </a:defRPr>
            </a:lvl1pPr>
          </a:lstStyle>
          <a:p>
            <a:pPr lvl="0"/>
            <a:r>
              <a:rPr lang="en-US" dirty="0"/>
              <a:t>Heading</a:t>
            </a:r>
          </a:p>
        </p:txBody>
      </p:sp>
      <p:sp>
        <p:nvSpPr>
          <p:cNvPr id="28" name="Divider 1"/>
          <p:cNvSpPr/>
          <p:nvPr userDrawn="1"/>
        </p:nvSpPr>
        <p:spPr>
          <a:xfrm>
            <a:off x="7239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315062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6" grpId="0" animBg="1"/>
      <p:bldP spid="31" grpId="0" animBg="1"/>
      <p:bldP spid="28" grpId="0" animBg="1"/>
    </p:bldLst>
  </p:timing>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4 Blocks, Stacked">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49" name="Caption 4"/>
          <p:cNvSpPr>
            <a:spLocks noGrp="1"/>
          </p:cNvSpPr>
          <p:nvPr>
            <p:ph type="body" idx="117" hasCustomPrompt="1"/>
          </p:nvPr>
        </p:nvSpPr>
        <p:spPr>
          <a:xfrm>
            <a:off x="6210298" y="4706754"/>
            <a:ext cx="5257802" cy="1008247"/>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50" name="Heading 4"/>
          <p:cNvSpPr>
            <a:spLocks noGrp="1"/>
          </p:cNvSpPr>
          <p:nvPr>
            <p:ph type="body" sz="quarter" idx="118" hasCustomPrompt="1"/>
          </p:nvPr>
        </p:nvSpPr>
        <p:spPr>
          <a:xfrm>
            <a:off x="6210298" y="4165616"/>
            <a:ext cx="5257802"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51" name="Divider 4"/>
          <p:cNvSpPr/>
          <p:nvPr userDrawn="1"/>
        </p:nvSpPr>
        <p:spPr>
          <a:xfrm>
            <a:off x="6210298" y="40005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Caption 3"/>
          <p:cNvSpPr>
            <a:spLocks noGrp="1"/>
          </p:cNvSpPr>
          <p:nvPr>
            <p:ph type="body" idx="115" hasCustomPrompt="1"/>
          </p:nvPr>
        </p:nvSpPr>
        <p:spPr>
          <a:xfrm>
            <a:off x="723898" y="4706754"/>
            <a:ext cx="5257802" cy="1008247"/>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7" name="Heading 3"/>
          <p:cNvSpPr>
            <a:spLocks noGrp="1"/>
          </p:cNvSpPr>
          <p:nvPr>
            <p:ph type="body" sz="quarter" idx="116" hasCustomPrompt="1"/>
          </p:nvPr>
        </p:nvSpPr>
        <p:spPr>
          <a:xfrm>
            <a:off x="723898" y="4165616"/>
            <a:ext cx="5257802"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48" name="Divider 3"/>
          <p:cNvSpPr/>
          <p:nvPr userDrawn="1"/>
        </p:nvSpPr>
        <p:spPr>
          <a:xfrm>
            <a:off x="723898" y="40005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Caption 2"/>
          <p:cNvSpPr>
            <a:spLocks noGrp="1"/>
          </p:cNvSpPr>
          <p:nvPr>
            <p:ph type="body" idx="113" hasCustomPrompt="1"/>
          </p:nvPr>
        </p:nvSpPr>
        <p:spPr>
          <a:xfrm>
            <a:off x="6210298" y="2776324"/>
            <a:ext cx="5257802" cy="995576"/>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3" name="Heading 2"/>
          <p:cNvSpPr>
            <a:spLocks noGrp="1"/>
          </p:cNvSpPr>
          <p:nvPr>
            <p:ph type="body" sz="quarter" idx="114" hasCustomPrompt="1"/>
          </p:nvPr>
        </p:nvSpPr>
        <p:spPr>
          <a:xfrm>
            <a:off x="6210298" y="2231137"/>
            <a:ext cx="5257802"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44" name="Divider 2"/>
          <p:cNvSpPr/>
          <p:nvPr userDrawn="1"/>
        </p:nvSpPr>
        <p:spPr>
          <a:xfrm>
            <a:off x="6210298"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aption 1"/>
          <p:cNvSpPr>
            <a:spLocks noGrp="1"/>
          </p:cNvSpPr>
          <p:nvPr>
            <p:ph type="body" idx="44" hasCustomPrompt="1"/>
          </p:nvPr>
        </p:nvSpPr>
        <p:spPr>
          <a:xfrm>
            <a:off x="723898" y="2776324"/>
            <a:ext cx="5257802" cy="995576"/>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6" name="Heading 1"/>
          <p:cNvSpPr>
            <a:spLocks noGrp="1"/>
          </p:cNvSpPr>
          <p:nvPr>
            <p:ph type="body" sz="quarter" idx="33" hasCustomPrompt="1"/>
          </p:nvPr>
        </p:nvSpPr>
        <p:spPr>
          <a:xfrm>
            <a:off x="723898" y="2231137"/>
            <a:ext cx="5257802"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39" name="Divider 1"/>
          <p:cNvSpPr/>
          <p:nvPr userDrawn="1"/>
        </p:nvSpPr>
        <p:spPr>
          <a:xfrm>
            <a:off x="723898"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lvl1pPr>
              <a:defRPr baseline="0"/>
            </a:lvl1pPr>
          </a:lstStyle>
          <a:p>
            <a:r>
              <a:rPr lang="en-US" dirty="0"/>
              <a:t>Slide title</a:t>
            </a:r>
          </a:p>
        </p:txBody>
      </p:sp>
    </p:spTree>
    <p:extLst>
      <p:ext uri="{BB962C8B-B14F-4D97-AF65-F5344CB8AC3E}">
        <p14:creationId xmlns:p14="http://schemas.microsoft.com/office/powerpoint/2010/main" val="1857464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8" grpId="0" animBg="1"/>
      <p:bldP spid="44" grpId="0" animBg="1"/>
      <p:bldP spid="39" grpId="0" animBg="1"/>
    </p:bldLst>
  </p:timing>
  <p:extLst>
    <p:ext uri="{DCECCB84-F9BA-43D5-87BE-67443E8EF086}">
      <p15:sldGuideLst xmlns:p15="http://schemas.microsoft.com/office/powerpoint/2012/main">
        <p15:guide id="1" orient="horz" pos="2376" userDrawn="1">
          <p15:clr>
            <a:srgbClr val="FBAE40"/>
          </p15:clr>
        </p15:guide>
        <p15:guide id="2" orient="horz" pos="25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6 Blocks, Stacked">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57" name="Caption 6"/>
          <p:cNvSpPr>
            <a:spLocks noGrp="1"/>
          </p:cNvSpPr>
          <p:nvPr>
            <p:ph type="body" idx="121" hasCustomPrompt="1"/>
          </p:nvPr>
        </p:nvSpPr>
        <p:spPr>
          <a:xfrm>
            <a:off x="8039100" y="4707209"/>
            <a:ext cx="3429000" cy="100779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58" name="Heading 6"/>
          <p:cNvSpPr>
            <a:spLocks noGrp="1"/>
          </p:cNvSpPr>
          <p:nvPr>
            <p:ph type="body" sz="quarter" idx="122" hasCustomPrompt="1"/>
          </p:nvPr>
        </p:nvSpPr>
        <p:spPr>
          <a:xfrm>
            <a:off x="8039100" y="4168130"/>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61" name="Divider 6"/>
          <p:cNvSpPr/>
          <p:nvPr userDrawn="1"/>
        </p:nvSpPr>
        <p:spPr>
          <a:xfrm>
            <a:off x="8039100" y="4005073"/>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Caption 5"/>
          <p:cNvSpPr>
            <a:spLocks noGrp="1"/>
          </p:cNvSpPr>
          <p:nvPr>
            <p:ph type="body" idx="119" hasCustomPrompt="1"/>
          </p:nvPr>
        </p:nvSpPr>
        <p:spPr>
          <a:xfrm>
            <a:off x="4381500" y="4707209"/>
            <a:ext cx="3429000" cy="100779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55" name="Heading 5"/>
          <p:cNvSpPr>
            <a:spLocks noGrp="1"/>
          </p:cNvSpPr>
          <p:nvPr>
            <p:ph type="body" sz="quarter" idx="120" hasCustomPrompt="1"/>
          </p:nvPr>
        </p:nvSpPr>
        <p:spPr>
          <a:xfrm>
            <a:off x="4381500" y="4168130"/>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56" name="Divider 5"/>
          <p:cNvSpPr/>
          <p:nvPr userDrawn="1"/>
        </p:nvSpPr>
        <p:spPr>
          <a:xfrm>
            <a:off x="4381500" y="4005073"/>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Caption 4"/>
          <p:cNvSpPr>
            <a:spLocks noGrp="1"/>
          </p:cNvSpPr>
          <p:nvPr>
            <p:ph type="body" idx="117" hasCustomPrompt="1"/>
          </p:nvPr>
        </p:nvSpPr>
        <p:spPr>
          <a:xfrm>
            <a:off x="723900" y="4707209"/>
            <a:ext cx="3429000" cy="100779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52" name="Heading 4"/>
          <p:cNvSpPr>
            <a:spLocks noGrp="1"/>
          </p:cNvSpPr>
          <p:nvPr>
            <p:ph type="body" sz="quarter" idx="118" hasCustomPrompt="1"/>
          </p:nvPr>
        </p:nvSpPr>
        <p:spPr>
          <a:xfrm>
            <a:off x="723900" y="4168130"/>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53" name="Divider 4"/>
          <p:cNvSpPr/>
          <p:nvPr userDrawn="1"/>
        </p:nvSpPr>
        <p:spPr>
          <a:xfrm>
            <a:off x="723900" y="4005073"/>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Caption 3"/>
          <p:cNvSpPr>
            <a:spLocks noGrp="1"/>
          </p:cNvSpPr>
          <p:nvPr>
            <p:ph type="body" idx="115" hasCustomPrompt="1"/>
          </p:nvPr>
        </p:nvSpPr>
        <p:spPr>
          <a:xfrm>
            <a:off x="8039100" y="2771752"/>
            <a:ext cx="3429000" cy="100014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9" name="Heading 3"/>
          <p:cNvSpPr>
            <a:spLocks noGrp="1"/>
          </p:cNvSpPr>
          <p:nvPr>
            <p:ph type="body" sz="quarter" idx="116" hasCustomPrompt="1"/>
          </p:nvPr>
        </p:nvSpPr>
        <p:spPr>
          <a:xfrm>
            <a:off x="8039100" y="2226565"/>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50" name="Divider 3"/>
          <p:cNvSpPr/>
          <p:nvPr userDrawn="1"/>
        </p:nvSpPr>
        <p:spPr>
          <a:xfrm>
            <a:off x="80391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Caption 2"/>
          <p:cNvSpPr>
            <a:spLocks noGrp="1"/>
          </p:cNvSpPr>
          <p:nvPr>
            <p:ph type="body" idx="113" hasCustomPrompt="1"/>
          </p:nvPr>
        </p:nvSpPr>
        <p:spPr>
          <a:xfrm>
            <a:off x="4381500" y="2771752"/>
            <a:ext cx="3429000" cy="100014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5" name="Heading 2"/>
          <p:cNvSpPr>
            <a:spLocks noGrp="1"/>
          </p:cNvSpPr>
          <p:nvPr>
            <p:ph type="body" sz="quarter" idx="114" hasCustomPrompt="1"/>
          </p:nvPr>
        </p:nvSpPr>
        <p:spPr>
          <a:xfrm>
            <a:off x="4381500" y="2226565"/>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47" name="Divider 2"/>
          <p:cNvSpPr/>
          <p:nvPr userDrawn="1"/>
        </p:nvSpPr>
        <p:spPr>
          <a:xfrm>
            <a:off x="43815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Caption 1"/>
          <p:cNvSpPr>
            <a:spLocks noGrp="1"/>
          </p:cNvSpPr>
          <p:nvPr>
            <p:ph type="body" idx="44" hasCustomPrompt="1"/>
          </p:nvPr>
        </p:nvSpPr>
        <p:spPr>
          <a:xfrm>
            <a:off x="723900" y="2771752"/>
            <a:ext cx="3429000" cy="100014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2" name="Heading 1"/>
          <p:cNvSpPr>
            <a:spLocks noGrp="1"/>
          </p:cNvSpPr>
          <p:nvPr>
            <p:ph type="body" sz="quarter" idx="33" hasCustomPrompt="1"/>
          </p:nvPr>
        </p:nvSpPr>
        <p:spPr>
          <a:xfrm>
            <a:off x="723900" y="2226565"/>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43" name="Divider 1"/>
          <p:cNvSpPr/>
          <p:nvPr userDrawn="1"/>
        </p:nvSpPr>
        <p:spPr>
          <a:xfrm>
            <a:off x="7239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871687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500"/>
                                        <p:tgtEl>
                                          <p:spTgt spid="5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6" grpId="0" animBg="1"/>
      <p:bldP spid="53" grpId="0" animBg="1"/>
      <p:bldP spid="50" grpId="0" animBg="1"/>
      <p:bldP spid="47" grpId="0" animBg="1"/>
      <p:bldP spid="43" grpId="0" animBg="1"/>
    </p:bldLst>
  </p:timing>
  <p:extLst>
    <p:ext uri="{DCECCB84-F9BA-43D5-87BE-67443E8EF086}">
      <p15:sldGuideLst xmlns:p15="http://schemas.microsoft.com/office/powerpoint/2012/main">
        <p15:guide id="1" orient="horz" pos="2376" userDrawn="1">
          <p15:clr>
            <a:srgbClr val="FBAE40"/>
          </p15:clr>
        </p15:guide>
        <p15:guide id="2" orient="horz" pos="25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mber,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26" name="Caption 2"/>
          <p:cNvSpPr>
            <a:spLocks noGrp="1"/>
          </p:cNvSpPr>
          <p:nvPr>
            <p:ph type="body" sz="quarter" idx="139" hasCustomPrompt="1"/>
          </p:nvPr>
        </p:nvSpPr>
        <p:spPr>
          <a:xfrm>
            <a:off x="6210300" y="4131812"/>
            <a:ext cx="52578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20" name="Heading 2"/>
          <p:cNvSpPr>
            <a:spLocks noGrp="1"/>
          </p:cNvSpPr>
          <p:nvPr>
            <p:ph type="body" sz="quarter" idx="144" hasCustomPrompt="1"/>
          </p:nvPr>
        </p:nvSpPr>
        <p:spPr>
          <a:xfrm>
            <a:off x="6210300" y="3592395"/>
            <a:ext cx="52578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6" name="Divider 2"/>
          <p:cNvSpPr/>
          <p:nvPr userDrawn="1"/>
        </p:nvSpPr>
        <p:spPr>
          <a:xfrm>
            <a:off x="86106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Number 2"/>
          <p:cNvSpPr>
            <a:spLocks noGrp="1"/>
          </p:cNvSpPr>
          <p:nvPr>
            <p:ph type="body" sz="quarter" idx="138" hasCustomPrompt="1"/>
          </p:nvPr>
        </p:nvSpPr>
        <p:spPr>
          <a:xfrm>
            <a:off x="6210300" y="2483704"/>
            <a:ext cx="52578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a:t>###</a:t>
            </a:r>
          </a:p>
        </p:txBody>
      </p:sp>
      <p:cxnSp>
        <p:nvCxnSpPr>
          <p:cNvPr id="33" name="Line 1"/>
          <p:cNvCxnSpPr/>
          <p:nvPr userDrawn="1"/>
        </p:nvCxnSpPr>
        <p:spPr>
          <a:xfrm>
            <a:off x="6094957" y="2057400"/>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Caption 1"/>
          <p:cNvSpPr>
            <a:spLocks noGrp="1"/>
          </p:cNvSpPr>
          <p:nvPr>
            <p:ph type="body" sz="quarter" idx="135" hasCustomPrompt="1"/>
          </p:nvPr>
        </p:nvSpPr>
        <p:spPr>
          <a:xfrm>
            <a:off x="723900" y="4131812"/>
            <a:ext cx="52578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24" name="Heading 1"/>
          <p:cNvSpPr>
            <a:spLocks noGrp="1"/>
          </p:cNvSpPr>
          <p:nvPr>
            <p:ph type="body" sz="quarter" idx="33" hasCustomPrompt="1"/>
          </p:nvPr>
        </p:nvSpPr>
        <p:spPr>
          <a:xfrm>
            <a:off x="723900" y="3592395"/>
            <a:ext cx="52578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5" name="Divider 1"/>
          <p:cNvSpPr/>
          <p:nvPr userDrawn="1"/>
        </p:nvSpPr>
        <p:spPr>
          <a:xfrm>
            <a:off x="31242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Number 1"/>
          <p:cNvSpPr>
            <a:spLocks noGrp="1"/>
          </p:cNvSpPr>
          <p:nvPr>
            <p:ph type="body" sz="quarter" idx="125" hasCustomPrompt="1"/>
          </p:nvPr>
        </p:nvSpPr>
        <p:spPr>
          <a:xfrm>
            <a:off x="723900" y="2483704"/>
            <a:ext cx="52578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a:t>###</a:t>
            </a:r>
          </a:p>
        </p:txBody>
      </p:sp>
      <p:sp>
        <p:nvSpPr>
          <p:cNvPr id="15"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lvl1pPr>
              <a:defRPr baseline="0"/>
            </a:lvl1pPr>
          </a:lstStyle>
          <a:p>
            <a:r>
              <a:rPr lang="en-US" dirty="0"/>
              <a:t>Slide title</a:t>
            </a:r>
          </a:p>
        </p:txBody>
      </p:sp>
    </p:spTree>
    <p:extLst>
      <p:ext uri="{BB962C8B-B14F-4D97-AF65-F5344CB8AC3E}">
        <p14:creationId xmlns:p14="http://schemas.microsoft.com/office/powerpoint/2010/main" val="403389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outVertical)">
                                      <p:cBhvr>
                                        <p:cTn id="10" dur="500"/>
                                        <p:tgtEl>
                                          <p:spTgt spid="3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 calcmode="lin" valueType="num">
                                      <p:cBhvr additive="base">
                                        <p:cTn id="14"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2">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 calcmode="lin" valueType="num">
                                      <p:cBhvr additive="base">
                                        <p:cTn id="18"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build="p">
        <p:tmplLst>
          <p:tmpl lvl="1">
            <p:tnLst>
              <p:par>
                <p:cTn presetID="12" presetClass="entr" presetSubtype="4"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35" grpId="0" animBg="1"/>
      <p:bldP spid="32" grpId="0" build="p">
        <p:tmplLst>
          <p:tmpl lvl="1">
            <p:tnLst>
              <p:par>
                <p:cTn presetID="1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orient="horz" pos="208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mber,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1" name="Caption 3"/>
          <p:cNvSpPr>
            <a:spLocks noGrp="1"/>
          </p:cNvSpPr>
          <p:nvPr>
            <p:ph type="body" sz="quarter" idx="143" hasCustomPrompt="1"/>
          </p:nvPr>
        </p:nvSpPr>
        <p:spPr>
          <a:xfrm>
            <a:off x="8039100" y="4131812"/>
            <a:ext cx="34290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21" name="Heading 3"/>
          <p:cNvSpPr>
            <a:spLocks noGrp="1"/>
          </p:cNvSpPr>
          <p:nvPr>
            <p:ph type="body" sz="quarter" idx="145" hasCustomPrompt="1"/>
          </p:nvPr>
        </p:nvSpPr>
        <p:spPr>
          <a:xfrm>
            <a:off x="8039100" y="3592395"/>
            <a:ext cx="34290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7" name="Divider 3"/>
          <p:cNvSpPr/>
          <p:nvPr userDrawn="1"/>
        </p:nvSpPr>
        <p:spPr>
          <a:xfrm>
            <a:off x="95250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Number 3"/>
          <p:cNvSpPr>
            <a:spLocks noGrp="1"/>
          </p:cNvSpPr>
          <p:nvPr>
            <p:ph type="body" sz="quarter" idx="142" hasCustomPrompt="1"/>
          </p:nvPr>
        </p:nvSpPr>
        <p:spPr>
          <a:xfrm>
            <a:off x="8039100" y="2483704"/>
            <a:ext cx="34290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a:t>###</a:t>
            </a:r>
          </a:p>
        </p:txBody>
      </p:sp>
      <p:cxnSp>
        <p:nvCxnSpPr>
          <p:cNvPr id="34" name="Line 2"/>
          <p:cNvCxnSpPr/>
          <p:nvPr userDrawn="1"/>
        </p:nvCxnSpPr>
        <p:spPr>
          <a:xfrm>
            <a:off x="7920591" y="2057400"/>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Caption 2"/>
          <p:cNvSpPr>
            <a:spLocks noGrp="1"/>
          </p:cNvSpPr>
          <p:nvPr>
            <p:ph type="body" sz="quarter" idx="139" hasCustomPrompt="1"/>
          </p:nvPr>
        </p:nvSpPr>
        <p:spPr>
          <a:xfrm>
            <a:off x="4381500" y="4131812"/>
            <a:ext cx="34290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20" name="Heading 2"/>
          <p:cNvSpPr>
            <a:spLocks noGrp="1"/>
          </p:cNvSpPr>
          <p:nvPr>
            <p:ph type="body" sz="quarter" idx="144" hasCustomPrompt="1"/>
          </p:nvPr>
        </p:nvSpPr>
        <p:spPr>
          <a:xfrm>
            <a:off x="4381500" y="3592395"/>
            <a:ext cx="34290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6" name="Divider 2"/>
          <p:cNvSpPr/>
          <p:nvPr userDrawn="1"/>
        </p:nvSpPr>
        <p:spPr>
          <a:xfrm>
            <a:off x="58674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Number 2"/>
          <p:cNvSpPr>
            <a:spLocks noGrp="1"/>
          </p:cNvSpPr>
          <p:nvPr>
            <p:ph type="body" sz="quarter" idx="138" hasCustomPrompt="1"/>
          </p:nvPr>
        </p:nvSpPr>
        <p:spPr>
          <a:xfrm>
            <a:off x="4381500" y="2483704"/>
            <a:ext cx="34290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a:t>###</a:t>
            </a:r>
          </a:p>
        </p:txBody>
      </p:sp>
      <p:cxnSp>
        <p:nvCxnSpPr>
          <p:cNvPr id="33" name="Line 1"/>
          <p:cNvCxnSpPr/>
          <p:nvPr userDrawn="1"/>
        </p:nvCxnSpPr>
        <p:spPr>
          <a:xfrm>
            <a:off x="4270248" y="2057400"/>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Caption 1"/>
          <p:cNvSpPr>
            <a:spLocks noGrp="1"/>
          </p:cNvSpPr>
          <p:nvPr>
            <p:ph type="body" sz="quarter" idx="135" hasCustomPrompt="1"/>
          </p:nvPr>
        </p:nvSpPr>
        <p:spPr>
          <a:xfrm>
            <a:off x="723900" y="4131812"/>
            <a:ext cx="34290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24" name="Heading 1"/>
          <p:cNvSpPr>
            <a:spLocks noGrp="1"/>
          </p:cNvSpPr>
          <p:nvPr>
            <p:ph type="body" sz="quarter" idx="33" hasCustomPrompt="1"/>
          </p:nvPr>
        </p:nvSpPr>
        <p:spPr>
          <a:xfrm>
            <a:off x="723900" y="3592395"/>
            <a:ext cx="34290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5" name="Divider 1"/>
          <p:cNvSpPr/>
          <p:nvPr userDrawn="1"/>
        </p:nvSpPr>
        <p:spPr>
          <a:xfrm>
            <a:off x="22098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Number 1"/>
          <p:cNvSpPr>
            <a:spLocks noGrp="1"/>
          </p:cNvSpPr>
          <p:nvPr>
            <p:ph type="body" sz="quarter" idx="125" hasCustomPrompt="1"/>
          </p:nvPr>
        </p:nvSpPr>
        <p:spPr>
          <a:xfrm>
            <a:off x="723900" y="2483704"/>
            <a:ext cx="34290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a:t>###</a:t>
            </a:r>
          </a:p>
        </p:txBody>
      </p:sp>
      <p:sp>
        <p:nvSpPr>
          <p:cNvPr id="22"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lvl1pPr>
              <a:defRPr baseline="0"/>
            </a:lvl1pPr>
          </a:lstStyle>
          <a:p>
            <a:r>
              <a:rPr lang="en-US" dirty="0"/>
              <a:t>Slide title</a:t>
            </a:r>
          </a:p>
        </p:txBody>
      </p:sp>
    </p:spTree>
    <p:extLst>
      <p:ext uri="{BB962C8B-B14F-4D97-AF65-F5344CB8AC3E}">
        <p14:creationId xmlns:p14="http://schemas.microsoft.com/office/powerpoint/2010/main" val="756820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outVertical)">
                                      <p:cBhvr>
                                        <p:cTn id="10" dur="500"/>
                                        <p:tgtEl>
                                          <p:spTgt spid="3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outVertical)">
                                      <p:cBhvr>
                                        <p:cTn id="13" dur="500"/>
                                        <p:tgtEl>
                                          <p:spTgt spid="37"/>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 calcmode="lin" valueType="num">
                                      <p:cBhvr additive="base">
                                        <p:cTn id="17"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2">
                                            <p:txEl>
                                              <p:pRg st="0" end="0"/>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 calcmode="lin" valueType="num">
                                      <p:cBhvr additive="base">
                                        <p:cTn id="21"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5">
                                            <p:txEl>
                                              <p:pRg st="0" end="0"/>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500"/>
                                        <p:tgtEl>
                                          <p:spTgt spid="30">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0" grpId="0" build="p">
        <p:tmplLst>
          <p:tmpl lvl="1">
            <p:tnLst>
              <p:par>
                <p:cTn presetID="1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ppt_y</p:attrName>
                        </p:attrNameLst>
                      </p:cBhvr>
                      <p:tavLst>
                        <p:tav tm="0">
                          <p:val>
                            <p:strVal val="#ppt_y+#ppt_h*1.125000"/>
                          </p:val>
                        </p:tav>
                        <p:tav tm="100000">
                          <p:val>
                            <p:strVal val="#ppt_y"/>
                          </p:val>
                        </p:tav>
                      </p:tavLst>
                    </p:anim>
                    <p:animEffect transition="in" filter="wipe(up)">
                      <p:cBhvr>
                        <p:cTn dur="500"/>
                        <p:tgtEl>
                          <p:spTgt spid="30"/>
                        </p:tgtEl>
                      </p:cBhvr>
                    </p:animEffect>
                  </p:childTnLst>
                </p:cTn>
              </p:par>
            </p:tnLst>
          </p:tmpl>
        </p:tmplLst>
      </p:bldP>
      <p:bldP spid="36" grpId="0" animBg="1"/>
      <p:bldP spid="25" grpId="0" build="p">
        <p:tmplLst>
          <p:tmpl lvl="1">
            <p:tnLst>
              <p:par>
                <p:cTn presetID="12" presetClass="entr" presetSubtype="4"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35" grpId="0" animBg="1"/>
      <p:bldP spid="32" grpId="0" build="p">
        <p:tmplLst>
          <p:tmpl lvl="1">
            <p:tnLst>
              <p:par>
                <p:cTn presetID="1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orient="horz" pos="208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mber,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49" name="Caption 4"/>
          <p:cNvSpPr>
            <a:spLocks noGrp="1"/>
          </p:cNvSpPr>
          <p:nvPr>
            <p:ph type="body" sz="quarter" idx="138" hasCustomPrompt="1"/>
          </p:nvPr>
        </p:nvSpPr>
        <p:spPr>
          <a:xfrm>
            <a:off x="8953502" y="4004281"/>
            <a:ext cx="2514598" cy="1710721"/>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42" name="Heading 4"/>
          <p:cNvSpPr>
            <a:spLocks noGrp="1"/>
          </p:cNvSpPr>
          <p:nvPr>
            <p:ph type="body" sz="quarter" idx="132" hasCustomPrompt="1"/>
          </p:nvPr>
        </p:nvSpPr>
        <p:spPr>
          <a:xfrm>
            <a:off x="8953502" y="3590183"/>
            <a:ext cx="2514598"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31" name="Divider 4"/>
          <p:cNvSpPr/>
          <p:nvPr userDrawn="1"/>
        </p:nvSpPr>
        <p:spPr>
          <a:xfrm>
            <a:off x="9982201"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Number 4"/>
          <p:cNvSpPr>
            <a:spLocks noGrp="1"/>
          </p:cNvSpPr>
          <p:nvPr>
            <p:ph type="body" sz="quarter" idx="134" hasCustomPrompt="1"/>
          </p:nvPr>
        </p:nvSpPr>
        <p:spPr>
          <a:xfrm>
            <a:off x="8953502" y="2482068"/>
            <a:ext cx="2514598"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a:t>###</a:t>
            </a:r>
          </a:p>
        </p:txBody>
      </p:sp>
      <p:cxnSp>
        <p:nvCxnSpPr>
          <p:cNvPr id="25" name="Line 3"/>
          <p:cNvCxnSpPr/>
          <p:nvPr userDrawn="1"/>
        </p:nvCxnSpPr>
        <p:spPr>
          <a:xfrm>
            <a:off x="8842248" y="2057401"/>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Caption 3"/>
          <p:cNvSpPr>
            <a:spLocks noGrp="1"/>
          </p:cNvSpPr>
          <p:nvPr>
            <p:ph type="body" sz="quarter" idx="137" hasCustomPrompt="1"/>
          </p:nvPr>
        </p:nvSpPr>
        <p:spPr>
          <a:xfrm>
            <a:off x="6210298" y="4004281"/>
            <a:ext cx="2514602" cy="1710721"/>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39" name="Heading 3"/>
          <p:cNvSpPr>
            <a:spLocks noGrp="1"/>
          </p:cNvSpPr>
          <p:nvPr>
            <p:ph type="body" sz="quarter" idx="129" hasCustomPrompt="1"/>
          </p:nvPr>
        </p:nvSpPr>
        <p:spPr>
          <a:xfrm>
            <a:off x="6210301" y="3590183"/>
            <a:ext cx="2514598"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30" name="Divider 3"/>
          <p:cNvSpPr/>
          <p:nvPr userDrawn="1"/>
        </p:nvSpPr>
        <p:spPr>
          <a:xfrm>
            <a:off x="72390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Number 3"/>
          <p:cNvSpPr>
            <a:spLocks noGrp="1"/>
          </p:cNvSpPr>
          <p:nvPr>
            <p:ph type="body" sz="quarter" idx="131" hasCustomPrompt="1"/>
          </p:nvPr>
        </p:nvSpPr>
        <p:spPr>
          <a:xfrm>
            <a:off x="6210301" y="2482068"/>
            <a:ext cx="2514598"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a:t>###</a:t>
            </a:r>
          </a:p>
        </p:txBody>
      </p:sp>
      <p:cxnSp>
        <p:nvCxnSpPr>
          <p:cNvPr id="23" name="Line 2"/>
          <p:cNvCxnSpPr/>
          <p:nvPr userDrawn="1"/>
        </p:nvCxnSpPr>
        <p:spPr>
          <a:xfrm>
            <a:off x="6099048" y="2057401"/>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7" name="Caption 2"/>
          <p:cNvSpPr>
            <a:spLocks noGrp="1"/>
          </p:cNvSpPr>
          <p:nvPr>
            <p:ph type="body" sz="quarter" idx="136" hasCustomPrompt="1"/>
          </p:nvPr>
        </p:nvSpPr>
        <p:spPr>
          <a:xfrm>
            <a:off x="3468687" y="4004281"/>
            <a:ext cx="2511428" cy="1710721"/>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36" name="Heading 2"/>
          <p:cNvSpPr>
            <a:spLocks noGrp="1"/>
          </p:cNvSpPr>
          <p:nvPr>
            <p:ph type="body" sz="quarter" idx="126" hasCustomPrompt="1"/>
          </p:nvPr>
        </p:nvSpPr>
        <p:spPr>
          <a:xfrm>
            <a:off x="3468686" y="3590183"/>
            <a:ext cx="2513014"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29" name="Divider 2"/>
          <p:cNvSpPr/>
          <p:nvPr userDrawn="1"/>
        </p:nvSpPr>
        <p:spPr>
          <a:xfrm>
            <a:off x="4496594"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Number 2"/>
          <p:cNvSpPr>
            <a:spLocks noGrp="1"/>
          </p:cNvSpPr>
          <p:nvPr>
            <p:ph type="body" sz="quarter" idx="128" hasCustomPrompt="1"/>
          </p:nvPr>
        </p:nvSpPr>
        <p:spPr>
          <a:xfrm>
            <a:off x="3468688" y="2485340"/>
            <a:ext cx="2513012"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a:t>###</a:t>
            </a:r>
          </a:p>
        </p:txBody>
      </p:sp>
      <p:cxnSp>
        <p:nvCxnSpPr>
          <p:cNvPr id="22" name="Line 1"/>
          <p:cNvCxnSpPr/>
          <p:nvPr userDrawn="1"/>
        </p:nvCxnSpPr>
        <p:spPr>
          <a:xfrm>
            <a:off x="3355848" y="2057401"/>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Caption 1"/>
          <p:cNvSpPr>
            <a:spLocks noGrp="1"/>
          </p:cNvSpPr>
          <p:nvPr>
            <p:ph type="body" sz="quarter" idx="135" hasCustomPrompt="1"/>
          </p:nvPr>
        </p:nvSpPr>
        <p:spPr>
          <a:xfrm>
            <a:off x="723901" y="4004281"/>
            <a:ext cx="2514598" cy="1710721"/>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24" name="Heading 1"/>
          <p:cNvSpPr>
            <a:spLocks noGrp="1"/>
          </p:cNvSpPr>
          <p:nvPr>
            <p:ph type="body" sz="quarter" idx="33" hasCustomPrompt="1"/>
          </p:nvPr>
        </p:nvSpPr>
        <p:spPr>
          <a:xfrm>
            <a:off x="723901" y="3590183"/>
            <a:ext cx="2514598"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27" name="Divider 1"/>
          <p:cNvSpPr/>
          <p:nvPr userDrawn="1"/>
        </p:nvSpPr>
        <p:spPr>
          <a:xfrm>
            <a:off x="17526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Number 1"/>
          <p:cNvSpPr>
            <a:spLocks noGrp="1"/>
          </p:cNvSpPr>
          <p:nvPr>
            <p:ph type="body" sz="quarter" idx="125" hasCustomPrompt="1"/>
          </p:nvPr>
        </p:nvSpPr>
        <p:spPr>
          <a:xfrm>
            <a:off x="723901" y="2485340"/>
            <a:ext cx="2514598"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a:t>###</a:t>
            </a:r>
            <a:endParaRPr lang="en-US" dirty="0"/>
          </a:p>
        </p:txBody>
      </p:sp>
      <p:sp>
        <p:nvSpPr>
          <p:cNvPr id="26"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107316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Vertical)">
                                      <p:cBhvr>
                                        <p:cTn id="7" dur="500"/>
                                        <p:tgtEl>
                                          <p:spTgt spid="2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outVertical)">
                                      <p:cBhvr>
                                        <p:cTn id="10" dur="500"/>
                                        <p:tgtEl>
                                          <p:spTgt spid="29"/>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outVertical)">
                                      <p:cBhvr>
                                        <p:cTn id="13" dur="500"/>
                                        <p:tgtEl>
                                          <p:spTgt spid="30"/>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outVertical)">
                                      <p:cBhvr>
                                        <p:cTn id="16" dur="500"/>
                                        <p:tgtEl>
                                          <p:spTgt spid="31"/>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 calcmode="lin" valueType="num">
                                      <p:cBhvr additive="base">
                                        <p:cTn id="20"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2">
                                            <p:txEl>
                                              <p:pRg st="0" end="0"/>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8">
                                            <p:txEl>
                                              <p:pRg st="0" end="0"/>
                                            </p:txEl>
                                          </p:spTgt>
                                        </p:tgtEl>
                                        <p:attrNameLst>
                                          <p:attrName>style.visibility</p:attrName>
                                        </p:attrNameLst>
                                      </p:cBhvr>
                                      <p:to>
                                        <p:strVal val="visible"/>
                                      </p:to>
                                    </p:set>
                                    <p:anim calcmode="lin" valueType="num">
                                      <p:cBhvr additive="base">
                                        <p:cTn id="24" dur="500"/>
                                        <p:tgtEl>
                                          <p:spTgt spid="38">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8">
                                            <p:txEl>
                                              <p:pRg st="0" end="0"/>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41">
                                            <p:txEl>
                                              <p:pRg st="0" end="0"/>
                                            </p:txEl>
                                          </p:spTgt>
                                        </p:tgtEl>
                                        <p:attrNameLst>
                                          <p:attrName>style.visibility</p:attrName>
                                        </p:attrNameLst>
                                      </p:cBhvr>
                                      <p:to>
                                        <p:strVal val="visible"/>
                                      </p:to>
                                    </p:set>
                                    <p:anim calcmode="lin" valueType="num">
                                      <p:cBhvr additive="base">
                                        <p:cTn id="28" dur="500"/>
                                        <p:tgtEl>
                                          <p:spTgt spid="41">
                                            <p:txEl>
                                              <p:pRg st="0" end="0"/>
                                            </p:txEl>
                                          </p:spTgt>
                                        </p:tgtEl>
                                        <p:attrNameLst>
                                          <p:attrName>ppt_y</p:attrName>
                                        </p:attrNameLst>
                                      </p:cBhvr>
                                      <p:tavLst>
                                        <p:tav tm="0">
                                          <p:val>
                                            <p:strVal val="#ppt_y+#ppt_h*1.125000"/>
                                          </p:val>
                                        </p:tav>
                                        <p:tav tm="100000">
                                          <p:val>
                                            <p:strVal val="#ppt_y"/>
                                          </p:val>
                                        </p:tav>
                                      </p:tavLst>
                                    </p:anim>
                                    <p:animEffect transition="in" filter="wipe(up)">
                                      <p:cBhvr>
                                        <p:cTn id="29" dur="500"/>
                                        <p:tgtEl>
                                          <p:spTgt spid="41">
                                            <p:txEl>
                                              <p:pRg st="0" end="0"/>
                                            </p:txEl>
                                          </p:spTgt>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 calcmode="lin" valueType="num">
                                      <p:cBhvr additive="base">
                                        <p:cTn id="32" dur="500"/>
                                        <p:tgtEl>
                                          <p:spTgt spid="44">
                                            <p:txEl>
                                              <p:pRg st="0" end="0"/>
                                            </p:txEl>
                                          </p:spTgt>
                                        </p:tgtEl>
                                        <p:attrNameLst>
                                          <p:attrName>ppt_y</p:attrName>
                                        </p:attrNameLst>
                                      </p:cBhvr>
                                      <p:tavLst>
                                        <p:tav tm="0">
                                          <p:val>
                                            <p:strVal val="#ppt_y+#ppt_h*1.125000"/>
                                          </p:val>
                                        </p:tav>
                                        <p:tav tm="100000">
                                          <p:val>
                                            <p:strVal val="#ppt_y"/>
                                          </p:val>
                                        </p:tav>
                                      </p:tavLst>
                                    </p:anim>
                                    <p:animEffect transition="in" filter="wipe(up)">
                                      <p:cBhvr>
                                        <p:cTn id="3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4" grpId="0" build="p">
        <p:tmplLst>
          <p:tmpl lvl="1">
            <p:tnLst>
              <p:par>
                <p:cTn presetID="12" presetClass="entr" presetSubtype="4"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p:tgtEl>
                          <p:spTgt spid="44"/>
                        </p:tgtEl>
                        <p:attrNameLst>
                          <p:attrName>ppt_y</p:attrName>
                        </p:attrNameLst>
                      </p:cBhvr>
                      <p:tavLst>
                        <p:tav tm="0">
                          <p:val>
                            <p:strVal val="#ppt_y+#ppt_h*1.125000"/>
                          </p:val>
                        </p:tav>
                        <p:tav tm="100000">
                          <p:val>
                            <p:strVal val="#ppt_y"/>
                          </p:val>
                        </p:tav>
                      </p:tavLst>
                    </p:anim>
                    <p:animEffect transition="in" filter="wipe(up)">
                      <p:cBhvr>
                        <p:cTn dur="500"/>
                        <p:tgtEl>
                          <p:spTgt spid="44"/>
                        </p:tgtEl>
                      </p:cBhvr>
                    </p:animEffect>
                  </p:childTnLst>
                </p:cTn>
              </p:par>
            </p:tnLst>
          </p:tmpl>
        </p:tmplLst>
      </p:bldP>
      <p:bldP spid="30" grpId="0" animBg="1"/>
      <p:bldP spid="41" grpId="0" build="p">
        <p:tmplLst>
          <p:tmpl lvl="1">
            <p:tnLst>
              <p:par>
                <p:cTn presetID="12" presetClass="entr" presetSubtype="4"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p:tgtEl>
                          <p:spTgt spid="41"/>
                        </p:tgtEl>
                        <p:attrNameLst>
                          <p:attrName>ppt_y</p:attrName>
                        </p:attrNameLst>
                      </p:cBhvr>
                      <p:tavLst>
                        <p:tav tm="0">
                          <p:val>
                            <p:strVal val="#ppt_y+#ppt_h*1.125000"/>
                          </p:val>
                        </p:tav>
                        <p:tav tm="100000">
                          <p:val>
                            <p:strVal val="#ppt_y"/>
                          </p:val>
                        </p:tav>
                      </p:tavLst>
                    </p:anim>
                    <p:animEffect transition="in" filter="wipe(up)">
                      <p:cBhvr>
                        <p:cTn dur="500"/>
                        <p:tgtEl>
                          <p:spTgt spid="41"/>
                        </p:tgtEl>
                      </p:cBhvr>
                    </p:animEffect>
                  </p:childTnLst>
                </p:cTn>
              </p:par>
            </p:tnLst>
          </p:tmpl>
        </p:tmplLst>
      </p:bldP>
      <p:bldP spid="29" grpId="0" animBg="1"/>
      <p:bldP spid="38" grpId="0" build="p">
        <p:tmplLst>
          <p:tmpl lvl="1">
            <p:tnLst>
              <p:par>
                <p:cTn presetID="12" presetClass="entr" presetSubtype="4"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p:tgtEl>
                          <p:spTgt spid="38"/>
                        </p:tgtEl>
                        <p:attrNameLst>
                          <p:attrName>ppt_y</p:attrName>
                        </p:attrNameLst>
                      </p:cBhvr>
                      <p:tavLst>
                        <p:tav tm="0">
                          <p:val>
                            <p:strVal val="#ppt_y+#ppt_h*1.125000"/>
                          </p:val>
                        </p:tav>
                        <p:tav tm="100000">
                          <p:val>
                            <p:strVal val="#ppt_y"/>
                          </p:val>
                        </p:tav>
                      </p:tavLst>
                    </p:anim>
                    <p:animEffect transition="in" filter="wipe(up)">
                      <p:cBhvr>
                        <p:cTn dur="500"/>
                        <p:tgtEl>
                          <p:spTgt spid="38"/>
                        </p:tgtEl>
                      </p:cBhvr>
                    </p:animEffect>
                  </p:childTnLst>
                </p:cTn>
              </p:par>
            </p:tnLst>
          </p:tmpl>
        </p:tmplLst>
      </p:bldP>
      <p:bldP spid="27" grpId="0" animBg="1"/>
      <p:bldP spid="32" grpId="0" build="p">
        <p:tmplLst>
          <p:tmpl lvl="1">
            <p:tnLst>
              <p:par>
                <p:cTn presetID="12" presetClass="entr" presetSubtype="4" fill="hold" nodeType="afterEffect" nodePh="1">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orient="horz" pos="20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ature w/Image, 2 Blocks, Horizontal">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25" name="Caption 2"/>
          <p:cNvSpPr>
            <a:spLocks noGrp="1"/>
          </p:cNvSpPr>
          <p:nvPr>
            <p:ph type="body" idx="115" hasCustomPrompt="1"/>
          </p:nvPr>
        </p:nvSpPr>
        <p:spPr>
          <a:xfrm>
            <a:off x="7467601" y="3607310"/>
            <a:ext cx="4000500" cy="2107690"/>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3" name="Heading 2"/>
          <p:cNvSpPr>
            <a:spLocks noGrp="1"/>
          </p:cNvSpPr>
          <p:nvPr>
            <p:ph type="body" sz="quarter" idx="113" hasCustomPrompt="1"/>
          </p:nvPr>
        </p:nvSpPr>
        <p:spPr>
          <a:xfrm>
            <a:off x="7467600" y="3044394"/>
            <a:ext cx="4000500" cy="430887"/>
          </a:xfrm>
          <a:prstGeom prst="rect">
            <a:avLst/>
          </a:prstGeom>
        </p:spPr>
        <p:txBody>
          <a:bodyPr wrap="square" lIns="0" tIns="0" rIns="0" bIns="0">
            <a:spAutoFit/>
          </a:bodyPr>
          <a:lstStyle>
            <a:lvl1pPr marL="0" indent="0" algn="l">
              <a:lnSpc>
                <a:spcPct val="100000"/>
              </a:lnSpc>
              <a:buNone/>
              <a:defRPr sz="2800" b="1" cap="all">
                <a:solidFill>
                  <a:schemeClr val="tx2"/>
                </a:solidFill>
              </a:defRPr>
            </a:lvl1pPr>
          </a:lstStyle>
          <a:p>
            <a:pPr lvl="0"/>
            <a:r>
              <a:rPr lang="en-US" dirty="0"/>
              <a:t>Heading</a:t>
            </a:r>
          </a:p>
        </p:txBody>
      </p:sp>
      <p:sp>
        <p:nvSpPr>
          <p:cNvPr id="15" name="Divider 2"/>
          <p:cNvSpPr/>
          <p:nvPr userDrawn="1"/>
        </p:nvSpPr>
        <p:spPr>
          <a:xfrm>
            <a:off x="7467600" y="28575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Image 2"/>
          <p:cNvSpPr>
            <a:spLocks noGrp="1"/>
          </p:cNvSpPr>
          <p:nvPr>
            <p:ph type="pic" sz="quarter" idx="114" hasCustomPrompt="1"/>
          </p:nvPr>
        </p:nvSpPr>
        <p:spPr>
          <a:xfrm>
            <a:off x="6210300" y="2857500"/>
            <a:ext cx="1143000" cy="11430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9" name="Caption 1"/>
          <p:cNvSpPr>
            <a:spLocks noGrp="1"/>
          </p:cNvSpPr>
          <p:nvPr>
            <p:ph type="body" idx="44" hasCustomPrompt="1"/>
          </p:nvPr>
        </p:nvSpPr>
        <p:spPr>
          <a:xfrm>
            <a:off x="1976627" y="3607310"/>
            <a:ext cx="4005072" cy="2107690"/>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6" name="Heading 1"/>
          <p:cNvSpPr>
            <a:spLocks noGrp="1"/>
          </p:cNvSpPr>
          <p:nvPr>
            <p:ph type="body" sz="quarter" idx="33" hasCustomPrompt="1"/>
          </p:nvPr>
        </p:nvSpPr>
        <p:spPr>
          <a:xfrm>
            <a:off x="1976628" y="3044394"/>
            <a:ext cx="4005072" cy="430887"/>
          </a:xfrm>
          <a:prstGeom prst="rect">
            <a:avLst/>
          </a:prstGeom>
        </p:spPr>
        <p:txBody>
          <a:bodyPr wrap="square" lIns="0" tIns="0" rIns="0" bIns="0">
            <a:spAutoFit/>
          </a:bodyPr>
          <a:lstStyle>
            <a:lvl1pPr marL="0" indent="0" algn="l">
              <a:lnSpc>
                <a:spcPct val="100000"/>
              </a:lnSpc>
              <a:buNone/>
              <a:defRPr sz="2800" b="1" cap="all">
                <a:solidFill>
                  <a:schemeClr val="tx2"/>
                </a:solidFill>
              </a:defRPr>
            </a:lvl1pPr>
          </a:lstStyle>
          <a:p>
            <a:pPr lvl="0"/>
            <a:r>
              <a:rPr lang="en-US" dirty="0"/>
              <a:t>Heading</a:t>
            </a:r>
          </a:p>
        </p:txBody>
      </p:sp>
      <p:sp>
        <p:nvSpPr>
          <p:cNvPr id="14" name="Divider 1"/>
          <p:cNvSpPr/>
          <p:nvPr userDrawn="1"/>
        </p:nvSpPr>
        <p:spPr>
          <a:xfrm>
            <a:off x="1981199" y="28575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Image 1"/>
          <p:cNvSpPr>
            <a:spLocks noGrp="1"/>
          </p:cNvSpPr>
          <p:nvPr>
            <p:ph type="pic" sz="quarter" idx="28" hasCustomPrompt="1"/>
          </p:nvPr>
        </p:nvSpPr>
        <p:spPr>
          <a:xfrm>
            <a:off x="723900" y="2857500"/>
            <a:ext cx="1143000" cy="11430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16"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359266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up)">
                                      <p:cBhvr>
                                        <p:cTn id="15" dur="500"/>
                                        <p:tgtEl>
                                          <p:spTgt spid="7"/>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p:bldP spid="14" grpId="0" animBg="1"/>
      <p:bldP spid="7" grpId="0"/>
    </p:bldLst>
  </p:timing>
  <p:extLst>
    <p:ext uri="{DCECCB84-F9BA-43D5-87BE-67443E8EF086}">
      <p15:sldGuideLst xmlns:p15="http://schemas.microsoft.com/office/powerpoint/2012/main">
        <p15:guide id="1" orient="horz" pos="180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eature w/Image, 6 Blocks, Stacked">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1" name="Caption 6"/>
          <p:cNvSpPr>
            <a:spLocks noGrp="1"/>
          </p:cNvSpPr>
          <p:nvPr>
            <p:ph type="body" idx="127" hasCustomPrompt="1"/>
          </p:nvPr>
        </p:nvSpPr>
        <p:spPr>
          <a:xfrm>
            <a:off x="8839198" y="4653714"/>
            <a:ext cx="2628902" cy="1061287"/>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9" name="Heading 6"/>
          <p:cNvSpPr>
            <a:spLocks noGrp="1"/>
          </p:cNvSpPr>
          <p:nvPr>
            <p:ph type="body" sz="quarter" idx="125" hasCustomPrompt="1"/>
          </p:nvPr>
        </p:nvSpPr>
        <p:spPr>
          <a:xfrm>
            <a:off x="8839200" y="4172352"/>
            <a:ext cx="2628900"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a:t>Heading</a:t>
            </a:r>
          </a:p>
        </p:txBody>
      </p:sp>
      <p:sp>
        <p:nvSpPr>
          <p:cNvPr id="41" name="Divider 6"/>
          <p:cNvSpPr/>
          <p:nvPr userDrawn="1"/>
        </p:nvSpPr>
        <p:spPr>
          <a:xfrm>
            <a:off x="8839200" y="40050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Image 6"/>
          <p:cNvSpPr>
            <a:spLocks noGrp="1"/>
          </p:cNvSpPr>
          <p:nvPr>
            <p:ph type="pic" sz="quarter" idx="126" hasCustomPrompt="1"/>
          </p:nvPr>
        </p:nvSpPr>
        <p:spPr>
          <a:xfrm>
            <a:off x="8039100" y="4000500"/>
            <a:ext cx="685800" cy="6858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8" name="Caption 5"/>
          <p:cNvSpPr>
            <a:spLocks noGrp="1"/>
          </p:cNvSpPr>
          <p:nvPr>
            <p:ph type="body" idx="124" hasCustomPrompt="1"/>
          </p:nvPr>
        </p:nvSpPr>
        <p:spPr>
          <a:xfrm>
            <a:off x="5181597" y="4653713"/>
            <a:ext cx="2628902" cy="106128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6" name="Heading 5"/>
          <p:cNvSpPr>
            <a:spLocks noGrp="1"/>
          </p:cNvSpPr>
          <p:nvPr>
            <p:ph type="body" sz="quarter" idx="122" hasCustomPrompt="1"/>
          </p:nvPr>
        </p:nvSpPr>
        <p:spPr>
          <a:xfrm>
            <a:off x="5181357" y="4172158"/>
            <a:ext cx="2630988"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a:t>Heading</a:t>
            </a:r>
          </a:p>
        </p:txBody>
      </p:sp>
      <p:sp>
        <p:nvSpPr>
          <p:cNvPr id="40" name="Divider 5"/>
          <p:cNvSpPr/>
          <p:nvPr userDrawn="1"/>
        </p:nvSpPr>
        <p:spPr>
          <a:xfrm>
            <a:off x="5181599" y="40050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Image 5"/>
          <p:cNvSpPr>
            <a:spLocks noGrp="1"/>
          </p:cNvSpPr>
          <p:nvPr>
            <p:ph type="pic" sz="quarter" idx="123" hasCustomPrompt="1"/>
          </p:nvPr>
        </p:nvSpPr>
        <p:spPr>
          <a:xfrm>
            <a:off x="4381500" y="4000500"/>
            <a:ext cx="685800" cy="6858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2" name="Caption 4"/>
          <p:cNvSpPr>
            <a:spLocks noGrp="1"/>
          </p:cNvSpPr>
          <p:nvPr>
            <p:ph type="body" idx="121" hasCustomPrompt="1"/>
          </p:nvPr>
        </p:nvSpPr>
        <p:spPr>
          <a:xfrm>
            <a:off x="1524000" y="4653713"/>
            <a:ext cx="2628900" cy="106128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0" name="Heading 4"/>
          <p:cNvSpPr>
            <a:spLocks noGrp="1"/>
          </p:cNvSpPr>
          <p:nvPr>
            <p:ph type="body" sz="quarter" idx="119" hasCustomPrompt="1"/>
          </p:nvPr>
        </p:nvSpPr>
        <p:spPr>
          <a:xfrm>
            <a:off x="1523997" y="4172158"/>
            <a:ext cx="2628901"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a:t>Heading</a:t>
            </a:r>
          </a:p>
        </p:txBody>
      </p:sp>
      <p:sp>
        <p:nvSpPr>
          <p:cNvPr id="39" name="Divider 4"/>
          <p:cNvSpPr/>
          <p:nvPr userDrawn="1"/>
        </p:nvSpPr>
        <p:spPr>
          <a:xfrm>
            <a:off x="1524000" y="40050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Image 4"/>
          <p:cNvSpPr>
            <a:spLocks noGrp="1"/>
          </p:cNvSpPr>
          <p:nvPr>
            <p:ph type="pic" sz="quarter" idx="120" hasCustomPrompt="1"/>
          </p:nvPr>
        </p:nvSpPr>
        <p:spPr>
          <a:xfrm>
            <a:off x="723900" y="4000500"/>
            <a:ext cx="685800" cy="6858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17" name="Caption 3"/>
          <p:cNvSpPr>
            <a:spLocks noGrp="1"/>
          </p:cNvSpPr>
          <p:nvPr>
            <p:ph type="body" idx="118" hasCustomPrompt="1"/>
          </p:nvPr>
        </p:nvSpPr>
        <p:spPr>
          <a:xfrm>
            <a:off x="8839200" y="2698361"/>
            <a:ext cx="2628898" cy="107353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5" name="Heading 3"/>
          <p:cNvSpPr>
            <a:spLocks noGrp="1"/>
          </p:cNvSpPr>
          <p:nvPr>
            <p:ph type="body" sz="quarter" idx="116" hasCustomPrompt="1"/>
          </p:nvPr>
        </p:nvSpPr>
        <p:spPr>
          <a:xfrm>
            <a:off x="8839200" y="2220646"/>
            <a:ext cx="2628898"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a:t>Heading</a:t>
            </a:r>
          </a:p>
        </p:txBody>
      </p:sp>
      <p:sp>
        <p:nvSpPr>
          <p:cNvPr id="38" name="Divider 3"/>
          <p:cNvSpPr/>
          <p:nvPr userDrawn="1"/>
        </p:nvSpPr>
        <p:spPr>
          <a:xfrm>
            <a:off x="88392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Image 3"/>
          <p:cNvSpPr>
            <a:spLocks noGrp="1"/>
          </p:cNvSpPr>
          <p:nvPr>
            <p:ph type="pic" sz="quarter" idx="117" hasCustomPrompt="1"/>
          </p:nvPr>
        </p:nvSpPr>
        <p:spPr>
          <a:xfrm>
            <a:off x="8039100" y="2057400"/>
            <a:ext cx="685800" cy="6858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14" name="Caption 2"/>
          <p:cNvSpPr>
            <a:spLocks noGrp="1"/>
          </p:cNvSpPr>
          <p:nvPr>
            <p:ph type="body" idx="115" hasCustomPrompt="1"/>
          </p:nvPr>
        </p:nvSpPr>
        <p:spPr>
          <a:xfrm>
            <a:off x="5181356" y="2698361"/>
            <a:ext cx="2630986" cy="107353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2" name="Heading 2"/>
          <p:cNvSpPr>
            <a:spLocks noGrp="1"/>
          </p:cNvSpPr>
          <p:nvPr>
            <p:ph type="body" sz="quarter" idx="113" hasCustomPrompt="1"/>
          </p:nvPr>
        </p:nvSpPr>
        <p:spPr>
          <a:xfrm>
            <a:off x="5181356" y="2220646"/>
            <a:ext cx="2630986"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a:t>Heading</a:t>
            </a:r>
          </a:p>
        </p:txBody>
      </p:sp>
      <p:sp>
        <p:nvSpPr>
          <p:cNvPr id="37" name="Divider 2"/>
          <p:cNvSpPr/>
          <p:nvPr userDrawn="1"/>
        </p:nvSpPr>
        <p:spPr>
          <a:xfrm>
            <a:off x="5181599"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Image 2"/>
          <p:cNvSpPr>
            <a:spLocks noGrp="1"/>
          </p:cNvSpPr>
          <p:nvPr>
            <p:ph type="pic" sz="quarter" idx="114" hasCustomPrompt="1"/>
          </p:nvPr>
        </p:nvSpPr>
        <p:spPr>
          <a:xfrm>
            <a:off x="4381500" y="2057400"/>
            <a:ext cx="685800" cy="6858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9" name="Caption 1"/>
          <p:cNvSpPr>
            <a:spLocks noGrp="1"/>
          </p:cNvSpPr>
          <p:nvPr>
            <p:ph type="body" idx="44" hasCustomPrompt="1"/>
          </p:nvPr>
        </p:nvSpPr>
        <p:spPr>
          <a:xfrm>
            <a:off x="1524000" y="2698361"/>
            <a:ext cx="2628899" cy="107353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6" name="Heading 1"/>
          <p:cNvSpPr>
            <a:spLocks noGrp="1"/>
          </p:cNvSpPr>
          <p:nvPr>
            <p:ph type="body" sz="quarter" idx="33" hasCustomPrompt="1"/>
          </p:nvPr>
        </p:nvSpPr>
        <p:spPr>
          <a:xfrm>
            <a:off x="1525047" y="2220646"/>
            <a:ext cx="2627835"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a:t>Heading</a:t>
            </a:r>
          </a:p>
        </p:txBody>
      </p:sp>
      <p:sp>
        <p:nvSpPr>
          <p:cNvPr id="36" name="Divider 1"/>
          <p:cNvSpPr/>
          <p:nvPr userDrawn="1"/>
        </p:nvSpPr>
        <p:spPr>
          <a:xfrm>
            <a:off x="15240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Image 1"/>
          <p:cNvSpPr>
            <a:spLocks noGrp="1"/>
          </p:cNvSpPr>
          <p:nvPr>
            <p:ph type="pic" sz="quarter" idx="28" hasCustomPrompt="1"/>
          </p:nvPr>
        </p:nvSpPr>
        <p:spPr>
          <a:xfrm>
            <a:off x="723900" y="2057400"/>
            <a:ext cx="685800" cy="6858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32"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272246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ppt_y</p:attrName>
                                        </p:attrNameLst>
                                      </p:cBhvr>
                                      <p:tavLst>
                                        <p:tav tm="0">
                                          <p:val>
                                            <p:strVal val="#ppt_y+#ppt_h*1.125000"/>
                                          </p:val>
                                        </p:tav>
                                        <p:tav tm="100000">
                                          <p:val>
                                            <p:strVal val="#ppt_y"/>
                                          </p:val>
                                        </p:tav>
                                      </p:tavLst>
                                    </p:anim>
                                    <p:animEffect transition="in" filter="wipe(up)">
                                      <p:cBhvr>
                                        <p:cTn id="27" dur="500"/>
                                        <p:tgtEl>
                                          <p:spTgt spid="7"/>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p:tgtEl>
                                          <p:spTgt spid="21"/>
                                        </p:tgtEl>
                                        <p:attrNameLst>
                                          <p:attrName>ppt_y</p:attrName>
                                        </p:attrNameLst>
                                      </p:cBhvr>
                                      <p:tavLst>
                                        <p:tav tm="0">
                                          <p:val>
                                            <p:strVal val="#ppt_y+#ppt_h*1.125000"/>
                                          </p:val>
                                        </p:tav>
                                        <p:tav tm="100000">
                                          <p:val>
                                            <p:strVal val="#ppt_y"/>
                                          </p:val>
                                        </p:tav>
                                      </p:tavLst>
                                    </p:anim>
                                    <p:animEffect transition="in" filter="wipe(up)">
                                      <p:cBhvr>
                                        <p:cTn id="31" dur="500"/>
                                        <p:tgtEl>
                                          <p:spTgt spid="21"/>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p:tgtEl>
                                          <p:spTgt spid="13"/>
                                        </p:tgtEl>
                                        <p:attrNameLst>
                                          <p:attrName>ppt_y</p:attrName>
                                        </p:attrNameLst>
                                      </p:cBhvr>
                                      <p:tavLst>
                                        <p:tav tm="0">
                                          <p:val>
                                            <p:strVal val="#ppt_y+#ppt_h*1.125000"/>
                                          </p:val>
                                        </p:tav>
                                        <p:tav tm="100000">
                                          <p:val>
                                            <p:strVal val="#ppt_y"/>
                                          </p:val>
                                        </p:tav>
                                      </p:tavLst>
                                    </p:anim>
                                    <p:animEffect transition="in" filter="wipe(up)">
                                      <p:cBhvr>
                                        <p:cTn id="35" dur="500"/>
                                        <p:tgtEl>
                                          <p:spTgt spid="13"/>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ppt_y</p:attrName>
                                        </p:attrNameLst>
                                      </p:cBhvr>
                                      <p:tavLst>
                                        <p:tav tm="0">
                                          <p:val>
                                            <p:strVal val="#ppt_y+#ppt_h*1.125000"/>
                                          </p:val>
                                        </p:tav>
                                        <p:tav tm="100000">
                                          <p:val>
                                            <p:strVal val="#ppt_y"/>
                                          </p:val>
                                        </p:tav>
                                      </p:tavLst>
                                    </p:anim>
                                    <p:animEffect transition="in" filter="wipe(up)">
                                      <p:cBhvr>
                                        <p:cTn id="39" dur="500"/>
                                        <p:tgtEl>
                                          <p:spTgt spid="27"/>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p:tgtEl>
                                          <p:spTgt spid="16"/>
                                        </p:tgtEl>
                                        <p:attrNameLst>
                                          <p:attrName>ppt_y</p:attrName>
                                        </p:attrNameLst>
                                      </p:cBhvr>
                                      <p:tavLst>
                                        <p:tav tm="0">
                                          <p:val>
                                            <p:strVal val="#ppt_y+#ppt_h*1.125000"/>
                                          </p:val>
                                        </p:tav>
                                        <p:tav tm="100000">
                                          <p:val>
                                            <p:strVal val="#ppt_y"/>
                                          </p:val>
                                        </p:tav>
                                      </p:tavLst>
                                    </p:anim>
                                    <p:animEffect transition="in" filter="wipe(up)">
                                      <p:cBhvr>
                                        <p:cTn id="43" dur="500"/>
                                        <p:tgtEl>
                                          <p:spTgt spid="16"/>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p:tgtEl>
                                          <p:spTgt spid="30"/>
                                        </p:tgtEl>
                                        <p:attrNameLst>
                                          <p:attrName>ppt_y</p:attrName>
                                        </p:attrNameLst>
                                      </p:cBhvr>
                                      <p:tavLst>
                                        <p:tav tm="0">
                                          <p:val>
                                            <p:strVal val="#ppt_y+#ppt_h*1.125000"/>
                                          </p:val>
                                        </p:tav>
                                        <p:tav tm="100000">
                                          <p:val>
                                            <p:strVal val="#ppt_y"/>
                                          </p:val>
                                        </p:tav>
                                      </p:tavLst>
                                    </p:anim>
                                    <p:animEffect transition="in" filter="wipe(up)">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0" grpId="0"/>
      <p:bldP spid="40" grpId="0" animBg="1"/>
      <p:bldP spid="27" grpId="0"/>
      <p:bldP spid="39" grpId="0" animBg="1"/>
      <p:bldP spid="21" grpId="0"/>
      <p:bldP spid="38" grpId="0" animBg="1"/>
      <p:bldP spid="16" grpId="0"/>
      <p:bldP spid="37" grpId="0" animBg="1"/>
      <p:bldP spid="13" grpId="0"/>
      <p:bldP spid="36" grpId="0" animBg="1"/>
      <p:bldP spid="7" grpId="0"/>
    </p:bldLst>
  </p:timing>
  <p:extLst>
    <p:ext uri="{DCECCB84-F9BA-43D5-87BE-67443E8EF086}">
      <p15:sldGuideLst xmlns:p15="http://schemas.microsoft.com/office/powerpoint/2012/main">
        <p15:guide id="1" orient="horz" pos="2376" userDrawn="1">
          <p15:clr>
            <a:srgbClr val="FBAE40"/>
          </p15:clr>
        </p15:guide>
        <p15:guide id="2" orient="horz" pos="25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cNvSpPr>
            <a:spLocks noGrp="1"/>
          </p:cNvSpPr>
          <p:nvPr>
            <p:ph type="sldNum" sz="quarter" idx="12"/>
          </p:nvPr>
        </p:nvSpPr>
        <p:spPr/>
        <p:txBody>
          <a:bodyPr/>
          <a:lstStyle/>
          <a:p>
            <a:fld id="{DCFE8AC6-424E-904F-AE4A-648F5E9D72F5}" type="slidenum">
              <a:rPr lang="en-US" smtClean="0"/>
              <a:t>‹#›</a:t>
            </a:fld>
            <a:endParaRPr lang="en-US" dirty="0"/>
          </a:p>
        </p:txBody>
      </p:sp>
      <p:sp>
        <p:nvSpPr>
          <p:cNvPr id="3" name="Footer"/>
          <p:cNvSpPr>
            <a:spLocks noGrp="1"/>
          </p:cNvSpPr>
          <p:nvPr>
            <p:ph type="ftr" sz="quarter" idx="15"/>
          </p:nvPr>
        </p:nvSpPr>
        <p:spPr/>
        <p:txBody>
          <a:bodyPr/>
          <a:lstStyle/>
          <a:p>
            <a:pPr algn="r"/>
            <a:endParaRPr lang="en-US" dirty="0"/>
          </a:p>
        </p:txBody>
      </p:sp>
      <p:sp>
        <p:nvSpPr>
          <p:cNvPr id="6"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990964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eature w/Image,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29" name="Caption 3"/>
          <p:cNvSpPr>
            <a:spLocks noGrp="1"/>
          </p:cNvSpPr>
          <p:nvPr>
            <p:ph type="body" idx="129" hasCustomPrompt="1"/>
          </p:nvPr>
        </p:nvSpPr>
        <p:spPr>
          <a:xfrm>
            <a:off x="8039100" y="4152498"/>
            <a:ext cx="3429000" cy="1562504"/>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4" name="Heading 3"/>
          <p:cNvSpPr>
            <a:spLocks noGrp="1"/>
          </p:cNvSpPr>
          <p:nvPr>
            <p:ph type="body" sz="quarter" idx="116" hasCustomPrompt="1"/>
          </p:nvPr>
        </p:nvSpPr>
        <p:spPr>
          <a:xfrm>
            <a:off x="8039100" y="3602738"/>
            <a:ext cx="3429000" cy="430887"/>
          </a:xfrm>
          <a:prstGeom prst="rect">
            <a:avLst/>
          </a:prstGeom>
        </p:spPr>
        <p:txBody>
          <a:bodyPr wrap="square" lIns="0" tIns="0" rIns="0" bIns="0">
            <a:spAutoFit/>
          </a:bodyPr>
          <a:lstStyle>
            <a:lvl1pPr marL="0" indent="0" algn="ctr">
              <a:lnSpc>
                <a:spcPct val="100000"/>
              </a:lnSpc>
              <a:buNone/>
              <a:defRPr sz="2800" b="1" cap="all">
                <a:solidFill>
                  <a:schemeClr val="tx2"/>
                </a:solidFill>
              </a:defRPr>
            </a:lvl1pPr>
          </a:lstStyle>
          <a:p>
            <a:pPr lvl="0"/>
            <a:r>
              <a:rPr lang="en-US" dirty="0"/>
              <a:t>Heading</a:t>
            </a:r>
          </a:p>
        </p:txBody>
      </p:sp>
      <p:sp>
        <p:nvSpPr>
          <p:cNvPr id="35" name="Divider 3"/>
          <p:cNvSpPr/>
          <p:nvPr userDrawn="1"/>
        </p:nvSpPr>
        <p:spPr>
          <a:xfrm>
            <a:off x="8039100" y="3429000"/>
            <a:ext cx="34290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Image 3"/>
          <p:cNvSpPr>
            <a:spLocks noGrp="1"/>
          </p:cNvSpPr>
          <p:nvPr>
            <p:ph type="pic" sz="quarter" idx="117" hasCustomPrompt="1"/>
          </p:nvPr>
        </p:nvSpPr>
        <p:spPr>
          <a:xfrm>
            <a:off x="9296400" y="2514600"/>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8" name="Caption 2"/>
          <p:cNvSpPr>
            <a:spLocks noGrp="1"/>
          </p:cNvSpPr>
          <p:nvPr>
            <p:ph type="body" idx="128" hasCustomPrompt="1"/>
          </p:nvPr>
        </p:nvSpPr>
        <p:spPr>
          <a:xfrm>
            <a:off x="4381500" y="4152498"/>
            <a:ext cx="3429000" cy="1562504"/>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1" name="Heading 2"/>
          <p:cNvSpPr>
            <a:spLocks noGrp="1"/>
          </p:cNvSpPr>
          <p:nvPr>
            <p:ph type="body" sz="quarter" idx="113" hasCustomPrompt="1"/>
          </p:nvPr>
        </p:nvSpPr>
        <p:spPr>
          <a:xfrm>
            <a:off x="4381500" y="3602738"/>
            <a:ext cx="3429000" cy="430887"/>
          </a:xfrm>
          <a:prstGeom prst="rect">
            <a:avLst/>
          </a:prstGeom>
        </p:spPr>
        <p:txBody>
          <a:bodyPr wrap="square" lIns="0" tIns="0" rIns="0" bIns="0">
            <a:spAutoFit/>
          </a:bodyPr>
          <a:lstStyle>
            <a:lvl1pPr marL="0" indent="0" algn="ctr">
              <a:lnSpc>
                <a:spcPct val="100000"/>
              </a:lnSpc>
              <a:buNone/>
              <a:defRPr sz="2800" b="1" cap="all">
                <a:solidFill>
                  <a:schemeClr val="tx2"/>
                </a:solidFill>
              </a:defRPr>
            </a:lvl1pPr>
          </a:lstStyle>
          <a:p>
            <a:pPr lvl="0"/>
            <a:r>
              <a:rPr lang="en-US" dirty="0"/>
              <a:t>Heading</a:t>
            </a:r>
          </a:p>
        </p:txBody>
      </p:sp>
      <p:sp>
        <p:nvSpPr>
          <p:cNvPr id="34" name="Divider 2"/>
          <p:cNvSpPr/>
          <p:nvPr userDrawn="1"/>
        </p:nvSpPr>
        <p:spPr>
          <a:xfrm>
            <a:off x="4381500" y="3429000"/>
            <a:ext cx="34290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mage 2"/>
          <p:cNvSpPr>
            <a:spLocks noGrp="1"/>
          </p:cNvSpPr>
          <p:nvPr>
            <p:ph type="pic" sz="quarter" idx="114" hasCustomPrompt="1"/>
          </p:nvPr>
        </p:nvSpPr>
        <p:spPr>
          <a:xfrm>
            <a:off x="5638800" y="2514600"/>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7" name="Caption 1"/>
          <p:cNvSpPr>
            <a:spLocks noGrp="1"/>
          </p:cNvSpPr>
          <p:nvPr>
            <p:ph type="body" idx="44" hasCustomPrompt="1"/>
          </p:nvPr>
        </p:nvSpPr>
        <p:spPr>
          <a:xfrm>
            <a:off x="723899" y="4152498"/>
            <a:ext cx="3429000" cy="1562504"/>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5" name="Heading 1"/>
          <p:cNvSpPr>
            <a:spLocks noGrp="1"/>
          </p:cNvSpPr>
          <p:nvPr>
            <p:ph type="body" sz="quarter" idx="33" hasCustomPrompt="1"/>
          </p:nvPr>
        </p:nvSpPr>
        <p:spPr>
          <a:xfrm>
            <a:off x="723899" y="3602738"/>
            <a:ext cx="3429000" cy="430887"/>
          </a:xfrm>
          <a:prstGeom prst="rect">
            <a:avLst/>
          </a:prstGeom>
        </p:spPr>
        <p:txBody>
          <a:bodyPr wrap="square" lIns="0" tIns="0" rIns="0" bIns="0">
            <a:spAutoFit/>
          </a:bodyPr>
          <a:lstStyle>
            <a:lvl1pPr marL="0" indent="0" algn="ctr">
              <a:lnSpc>
                <a:spcPct val="100000"/>
              </a:lnSpc>
              <a:buNone/>
              <a:defRPr sz="2800" b="1" cap="all">
                <a:solidFill>
                  <a:schemeClr val="tx2"/>
                </a:solidFill>
              </a:defRPr>
            </a:lvl1pPr>
          </a:lstStyle>
          <a:p>
            <a:pPr lvl="0"/>
            <a:r>
              <a:rPr lang="en-US" dirty="0"/>
              <a:t>Heading</a:t>
            </a:r>
          </a:p>
        </p:txBody>
      </p:sp>
      <p:sp>
        <p:nvSpPr>
          <p:cNvPr id="33" name="Divider 1"/>
          <p:cNvSpPr/>
          <p:nvPr userDrawn="1"/>
        </p:nvSpPr>
        <p:spPr>
          <a:xfrm>
            <a:off x="723899" y="3429000"/>
            <a:ext cx="34290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1981199" y="2514600"/>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18"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86772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outVertical)">
                                      <p:cBhvr>
                                        <p:cTn id="10" dur="500"/>
                                        <p:tgtEl>
                                          <p:spTgt spid="3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outVertical)">
                                      <p:cBhvr>
                                        <p:cTn id="13" dur="500"/>
                                        <p:tgtEl>
                                          <p:spTgt spid="35"/>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p:tgtEl>
                                          <p:spTgt spid="95"/>
                                        </p:tgtEl>
                                        <p:attrNameLst>
                                          <p:attrName>ppt_y</p:attrName>
                                        </p:attrNameLst>
                                      </p:cBhvr>
                                      <p:tavLst>
                                        <p:tav tm="0">
                                          <p:val>
                                            <p:strVal val="#ppt_y+#ppt_h*1.125000"/>
                                          </p:val>
                                        </p:tav>
                                        <p:tav tm="100000">
                                          <p:val>
                                            <p:strVal val="#ppt_y"/>
                                          </p:val>
                                        </p:tav>
                                      </p:tavLst>
                                    </p:anim>
                                    <p:animEffect transition="in" filter="wipe(up)">
                                      <p:cBhvr>
                                        <p:cTn id="18" dur="500"/>
                                        <p:tgtEl>
                                          <p:spTgt spid="9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5" grpId="0"/>
      <p:bldP spid="34" grpId="0" animBg="1"/>
      <p:bldP spid="12" grpId="0"/>
      <p:bldP spid="33" grpId="0" animBg="1"/>
      <p:bldP spid="95" grpId="0"/>
    </p:bldLst>
  </p:timing>
  <p:extLst>
    <p:ext uri="{DCECCB84-F9BA-43D5-87BE-67443E8EF086}">
      <p15:sldGuideLst xmlns:p15="http://schemas.microsoft.com/office/powerpoint/2012/main">
        <p15:guide id="1" orient="horz" pos="2160" userDrawn="1">
          <p15:clr>
            <a:srgbClr val="FBAE40"/>
          </p15:clr>
        </p15:guide>
        <p15:guide id="2" orient="horz" pos="158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ature w/Image,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0" name="Caption 4"/>
          <p:cNvSpPr>
            <a:spLocks noGrp="1"/>
          </p:cNvSpPr>
          <p:nvPr>
            <p:ph type="body" idx="130" hasCustomPrompt="1"/>
          </p:nvPr>
        </p:nvSpPr>
        <p:spPr>
          <a:xfrm>
            <a:off x="8953499" y="4029388"/>
            <a:ext cx="2514602" cy="1685614"/>
          </a:xfrm>
          <a:prstGeom prst="rect">
            <a:avLst/>
          </a:prstGeom>
        </p:spPr>
        <p:txBody>
          <a:bodyPr lIns="0" tIns="0" rIns="0" bIns="0" anchor="t">
            <a:normAutofit/>
          </a:bodyPr>
          <a:lstStyle>
            <a:lvl1pPr marL="0" indent="0" algn="ctr">
              <a:lnSpc>
                <a:spcPct val="100000"/>
              </a:lnSpc>
              <a:buNone/>
              <a:defRPr sz="18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7" name="Heading 4"/>
          <p:cNvSpPr>
            <a:spLocks noGrp="1"/>
          </p:cNvSpPr>
          <p:nvPr>
            <p:ph type="body" sz="quarter" idx="119" hasCustomPrompt="1"/>
          </p:nvPr>
        </p:nvSpPr>
        <p:spPr>
          <a:xfrm>
            <a:off x="8953499" y="3602738"/>
            <a:ext cx="2514602" cy="307777"/>
          </a:xfrm>
          <a:prstGeom prst="rect">
            <a:avLst/>
          </a:prstGeom>
        </p:spPr>
        <p:txBody>
          <a:bodyPr wrap="square" lIns="0" tIns="0" rIns="0" bIns="0">
            <a:spAutoFit/>
          </a:bodyPr>
          <a:lstStyle>
            <a:lvl1pPr marL="0" indent="0" algn="ctr">
              <a:lnSpc>
                <a:spcPct val="100000"/>
              </a:lnSpc>
              <a:buNone/>
              <a:defRPr sz="2000" b="1" cap="all">
                <a:solidFill>
                  <a:schemeClr val="tx2"/>
                </a:solidFill>
              </a:defRPr>
            </a:lvl1pPr>
          </a:lstStyle>
          <a:p>
            <a:pPr lvl="0"/>
            <a:r>
              <a:rPr lang="en-US" dirty="0"/>
              <a:t>Heading</a:t>
            </a:r>
          </a:p>
        </p:txBody>
      </p:sp>
      <p:sp>
        <p:nvSpPr>
          <p:cNvPr id="36" name="Divider 4"/>
          <p:cNvSpPr/>
          <p:nvPr userDrawn="1"/>
        </p:nvSpPr>
        <p:spPr>
          <a:xfrm>
            <a:off x="8953499" y="3429000"/>
            <a:ext cx="2514602"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Image 4"/>
          <p:cNvSpPr>
            <a:spLocks noGrp="1"/>
          </p:cNvSpPr>
          <p:nvPr>
            <p:ph type="pic" sz="quarter" idx="120" hasCustomPrompt="1"/>
          </p:nvPr>
        </p:nvSpPr>
        <p:spPr>
          <a:xfrm>
            <a:off x="9753600" y="2514600"/>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9" name="Caption 3"/>
          <p:cNvSpPr>
            <a:spLocks noGrp="1"/>
          </p:cNvSpPr>
          <p:nvPr>
            <p:ph type="body" idx="129" hasCustomPrompt="1"/>
          </p:nvPr>
        </p:nvSpPr>
        <p:spPr>
          <a:xfrm>
            <a:off x="6210299" y="4029388"/>
            <a:ext cx="2514602" cy="1685614"/>
          </a:xfrm>
          <a:prstGeom prst="rect">
            <a:avLst/>
          </a:prstGeom>
        </p:spPr>
        <p:txBody>
          <a:bodyPr lIns="0" tIns="0" rIns="0" bIns="0" anchor="t">
            <a:normAutofit/>
          </a:bodyPr>
          <a:lstStyle>
            <a:lvl1pPr marL="0" indent="0" algn="ctr">
              <a:lnSpc>
                <a:spcPct val="100000"/>
              </a:lnSpc>
              <a:buNone/>
              <a:defRPr sz="18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4" name="Heading 3"/>
          <p:cNvSpPr>
            <a:spLocks noGrp="1"/>
          </p:cNvSpPr>
          <p:nvPr>
            <p:ph type="body" sz="quarter" idx="116" hasCustomPrompt="1"/>
          </p:nvPr>
        </p:nvSpPr>
        <p:spPr>
          <a:xfrm>
            <a:off x="6210299" y="3602738"/>
            <a:ext cx="2514602" cy="307777"/>
          </a:xfrm>
          <a:prstGeom prst="rect">
            <a:avLst/>
          </a:prstGeom>
        </p:spPr>
        <p:txBody>
          <a:bodyPr wrap="square" lIns="0" tIns="0" rIns="0" bIns="0">
            <a:spAutoFit/>
          </a:bodyPr>
          <a:lstStyle>
            <a:lvl1pPr marL="0" indent="0" algn="ctr">
              <a:lnSpc>
                <a:spcPct val="100000"/>
              </a:lnSpc>
              <a:buNone/>
              <a:defRPr sz="2000" b="1" cap="all">
                <a:solidFill>
                  <a:schemeClr val="tx2"/>
                </a:solidFill>
              </a:defRPr>
            </a:lvl1pPr>
          </a:lstStyle>
          <a:p>
            <a:pPr lvl="0"/>
            <a:r>
              <a:rPr lang="en-US" dirty="0"/>
              <a:t>Heading</a:t>
            </a:r>
          </a:p>
        </p:txBody>
      </p:sp>
      <p:sp>
        <p:nvSpPr>
          <p:cNvPr id="35" name="Divider 3"/>
          <p:cNvSpPr/>
          <p:nvPr userDrawn="1"/>
        </p:nvSpPr>
        <p:spPr>
          <a:xfrm>
            <a:off x="6210299" y="3429000"/>
            <a:ext cx="2514602"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Image 3"/>
          <p:cNvSpPr>
            <a:spLocks noGrp="1"/>
          </p:cNvSpPr>
          <p:nvPr>
            <p:ph type="pic" sz="quarter" idx="117" hasCustomPrompt="1"/>
          </p:nvPr>
        </p:nvSpPr>
        <p:spPr>
          <a:xfrm>
            <a:off x="7010400" y="2514600"/>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8" name="Caption 2"/>
          <p:cNvSpPr>
            <a:spLocks noGrp="1"/>
          </p:cNvSpPr>
          <p:nvPr>
            <p:ph type="body" idx="128" hasCustomPrompt="1"/>
          </p:nvPr>
        </p:nvSpPr>
        <p:spPr>
          <a:xfrm>
            <a:off x="3467099" y="4029388"/>
            <a:ext cx="2514602" cy="1685614"/>
          </a:xfrm>
          <a:prstGeom prst="rect">
            <a:avLst/>
          </a:prstGeom>
        </p:spPr>
        <p:txBody>
          <a:bodyPr lIns="0" tIns="0" rIns="0" bIns="0" anchor="t">
            <a:normAutofit/>
          </a:bodyPr>
          <a:lstStyle>
            <a:lvl1pPr marL="0" indent="0" algn="ctr">
              <a:lnSpc>
                <a:spcPct val="100000"/>
              </a:lnSpc>
              <a:buNone/>
              <a:defRPr sz="18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1" name="Heading 2"/>
          <p:cNvSpPr>
            <a:spLocks noGrp="1"/>
          </p:cNvSpPr>
          <p:nvPr>
            <p:ph type="body" sz="quarter" idx="113" hasCustomPrompt="1"/>
          </p:nvPr>
        </p:nvSpPr>
        <p:spPr>
          <a:xfrm>
            <a:off x="3467099" y="3602738"/>
            <a:ext cx="2514602" cy="307777"/>
          </a:xfrm>
          <a:prstGeom prst="rect">
            <a:avLst/>
          </a:prstGeom>
        </p:spPr>
        <p:txBody>
          <a:bodyPr wrap="square" lIns="0" tIns="0" rIns="0" bIns="0">
            <a:spAutoFit/>
          </a:bodyPr>
          <a:lstStyle>
            <a:lvl1pPr marL="0" indent="0" algn="ctr">
              <a:lnSpc>
                <a:spcPct val="100000"/>
              </a:lnSpc>
              <a:buNone/>
              <a:defRPr sz="2000" b="1" cap="all">
                <a:solidFill>
                  <a:schemeClr val="tx2"/>
                </a:solidFill>
              </a:defRPr>
            </a:lvl1pPr>
          </a:lstStyle>
          <a:p>
            <a:pPr lvl="0"/>
            <a:r>
              <a:rPr lang="en-US" dirty="0"/>
              <a:t>Heading</a:t>
            </a:r>
          </a:p>
        </p:txBody>
      </p:sp>
      <p:sp>
        <p:nvSpPr>
          <p:cNvPr id="34" name="Divider 2"/>
          <p:cNvSpPr/>
          <p:nvPr userDrawn="1"/>
        </p:nvSpPr>
        <p:spPr>
          <a:xfrm>
            <a:off x="3467099" y="3429000"/>
            <a:ext cx="2514602"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mage 2"/>
          <p:cNvSpPr>
            <a:spLocks noGrp="1"/>
          </p:cNvSpPr>
          <p:nvPr>
            <p:ph type="pic" sz="quarter" idx="114" hasCustomPrompt="1"/>
          </p:nvPr>
        </p:nvSpPr>
        <p:spPr>
          <a:xfrm>
            <a:off x="4267200" y="2514600"/>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7" name="Caption 1"/>
          <p:cNvSpPr>
            <a:spLocks noGrp="1"/>
          </p:cNvSpPr>
          <p:nvPr>
            <p:ph type="body" idx="44" hasCustomPrompt="1"/>
          </p:nvPr>
        </p:nvSpPr>
        <p:spPr>
          <a:xfrm>
            <a:off x="723900" y="4029388"/>
            <a:ext cx="2514600" cy="1685614"/>
          </a:xfrm>
          <a:prstGeom prst="rect">
            <a:avLst/>
          </a:prstGeom>
        </p:spPr>
        <p:txBody>
          <a:bodyPr lIns="0" tIns="0" rIns="0" bIns="0" anchor="t">
            <a:normAutofit/>
          </a:bodyPr>
          <a:lstStyle>
            <a:lvl1pPr marL="0" indent="0" algn="ctr">
              <a:lnSpc>
                <a:spcPct val="100000"/>
              </a:lnSpc>
              <a:buNone/>
              <a:defRPr sz="18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5" name="Heading 1"/>
          <p:cNvSpPr>
            <a:spLocks noGrp="1"/>
          </p:cNvSpPr>
          <p:nvPr>
            <p:ph type="body" sz="quarter" idx="33" hasCustomPrompt="1"/>
          </p:nvPr>
        </p:nvSpPr>
        <p:spPr>
          <a:xfrm>
            <a:off x="723900" y="3602738"/>
            <a:ext cx="2514600" cy="307777"/>
          </a:xfrm>
          <a:prstGeom prst="rect">
            <a:avLst/>
          </a:prstGeom>
        </p:spPr>
        <p:txBody>
          <a:bodyPr wrap="square" lIns="0" tIns="0" rIns="0" bIns="0">
            <a:spAutoFit/>
          </a:bodyPr>
          <a:lstStyle>
            <a:lvl1pPr marL="0" indent="0" algn="ctr">
              <a:lnSpc>
                <a:spcPct val="100000"/>
              </a:lnSpc>
              <a:buNone/>
              <a:defRPr sz="2000" b="1" cap="all">
                <a:solidFill>
                  <a:schemeClr val="tx2"/>
                </a:solidFill>
              </a:defRPr>
            </a:lvl1pPr>
          </a:lstStyle>
          <a:p>
            <a:pPr lvl="0"/>
            <a:r>
              <a:rPr lang="en-US" dirty="0"/>
              <a:t>Heading</a:t>
            </a:r>
          </a:p>
        </p:txBody>
      </p:sp>
      <p:sp>
        <p:nvSpPr>
          <p:cNvPr id="33" name="Divider 1"/>
          <p:cNvSpPr/>
          <p:nvPr userDrawn="1"/>
        </p:nvSpPr>
        <p:spPr>
          <a:xfrm>
            <a:off x="723900" y="3429000"/>
            <a:ext cx="2514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1524000" y="2514600"/>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2"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813871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outVertical)">
                                      <p:cBhvr>
                                        <p:cTn id="10" dur="500"/>
                                        <p:tgtEl>
                                          <p:spTgt spid="3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outVertical)">
                                      <p:cBhvr>
                                        <p:cTn id="13" dur="500"/>
                                        <p:tgtEl>
                                          <p:spTgt spid="3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outVertical)">
                                      <p:cBhvr>
                                        <p:cTn id="16" dur="500"/>
                                        <p:tgtEl>
                                          <p:spTgt spid="36"/>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p:tgtEl>
                                          <p:spTgt spid="95"/>
                                        </p:tgtEl>
                                        <p:attrNameLst>
                                          <p:attrName>ppt_y</p:attrName>
                                        </p:attrNameLst>
                                      </p:cBhvr>
                                      <p:tavLst>
                                        <p:tav tm="0">
                                          <p:val>
                                            <p:strVal val="#ppt_y+#ppt_h*1.125000"/>
                                          </p:val>
                                        </p:tav>
                                        <p:tav tm="100000">
                                          <p:val>
                                            <p:strVal val="#ppt_y"/>
                                          </p:val>
                                        </p:tav>
                                      </p:tavLst>
                                    </p:anim>
                                    <p:animEffect transition="in" filter="wipe(up)">
                                      <p:cBhvr>
                                        <p:cTn id="21" dur="500"/>
                                        <p:tgtEl>
                                          <p:spTgt spid="95"/>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ppt_y</p:attrName>
                                        </p:attrNameLst>
                                      </p:cBhvr>
                                      <p:tavLst>
                                        <p:tav tm="0">
                                          <p:val>
                                            <p:strVal val="#ppt_y+#ppt_h*1.125000"/>
                                          </p:val>
                                        </p:tav>
                                        <p:tav tm="100000">
                                          <p:val>
                                            <p:strVal val="#ppt_y"/>
                                          </p:val>
                                        </p:tav>
                                      </p:tavLst>
                                    </p:anim>
                                    <p:animEffect transition="in" filter="wipe(up)">
                                      <p:cBhvr>
                                        <p:cTn id="29" dur="500"/>
                                        <p:tgtEl>
                                          <p:spTgt spid="15"/>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up)">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p:bldP spid="35" grpId="0" animBg="1"/>
      <p:bldP spid="15" grpId="0"/>
      <p:bldP spid="34" grpId="0" animBg="1"/>
      <p:bldP spid="12" grpId="0"/>
      <p:bldP spid="33" grpId="0" animBg="1"/>
      <p:bldP spid="95" grpId="0"/>
    </p:bldLst>
  </p:timing>
  <p:extLst>
    <p:ext uri="{DCECCB84-F9BA-43D5-87BE-67443E8EF086}">
      <p15:sldGuideLst xmlns:p15="http://schemas.microsoft.com/office/powerpoint/2012/main">
        <p15:guide id="1" orient="horz" pos="2160" userDrawn="1">
          <p15:clr>
            <a:srgbClr val="FBAE40"/>
          </p15:clr>
        </p15:guide>
        <p15:guide id="2" orient="horz" pos="15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rames,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pic>
        <p:nvPicPr>
          <p:cNvPr id="38" name="Spirit Burs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7600" y="1143000"/>
            <a:ext cx="2743200" cy="2743200"/>
          </a:xfrm>
          <a:prstGeom prst="rect">
            <a:avLst/>
          </a:prstGeom>
          <a:noFill/>
          <a:ln>
            <a:noFill/>
          </a:ln>
        </p:spPr>
      </p:pic>
      <p:pic>
        <p:nvPicPr>
          <p:cNvPr id="37" name="Spirit Burs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1200" y="1143000"/>
            <a:ext cx="2743200" cy="2743200"/>
          </a:xfrm>
          <a:prstGeom prst="rect">
            <a:avLst/>
          </a:prstGeom>
          <a:noFill/>
          <a:ln>
            <a:noFill/>
          </a:ln>
        </p:spPr>
      </p:pic>
      <p:sp>
        <p:nvSpPr>
          <p:cNvPr id="27" name="Diagonal 2"/>
          <p:cNvSpPr/>
          <p:nvPr userDrawn="1"/>
        </p:nvSpPr>
        <p:spPr>
          <a:xfrm>
            <a:off x="6210300" y="2516135"/>
            <a:ext cx="5257800" cy="3198866"/>
          </a:xfrm>
          <a:custGeom>
            <a:avLst/>
            <a:gdLst>
              <a:gd name="connsiteX0" fmla="*/ 0 w 5257800"/>
              <a:gd name="connsiteY0" fmla="*/ 0 h 3198866"/>
              <a:gd name="connsiteX1" fmla="*/ 5257800 w 5257800"/>
              <a:gd name="connsiteY1" fmla="*/ 0 h 3198866"/>
              <a:gd name="connsiteX2" fmla="*/ 5257800 w 5257800"/>
              <a:gd name="connsiteY2" fmla="*/ 2741666 h 3198866"/>
              <a:gd name="connsiteX3" fmla="*/ 4800600 w 5257800"/>
              <a:gd name="connsiteY3" fmla="*/ 3198866 h 3198866"/>
              <a:gd name="connsiteX4" fmla="*/ 0 w 52578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3198866">
                <a:moveTo>
                  <a:pt x="0" y="0"/>
                </a:moveTo>
                <a:lnTo>
                  <a:pt x="5257800" y="0"/>
                </a:lnTo>
                <a:lnTo>
                  <a:pt x="5257800" y="2741666"/>
                </a:lnTo>
                <a:lnTo>
                  <a:pt x="48006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5" name="Caption 2"/>
          <p:cNvSpPr>
            <a:spLocks noGrp="1"/>
          </p:cNvSpPr>
          <p:nvPr>
            <p:ph type="body" idx="115" hasCustomPrompt="1"/>
          </p:nvPr>
        </p:nvSpPr>
        <p:spPr>
          <a:xfrm>
            <a:off x="6324600" y="3768570"/>
            <a:ext cx="5029200" cy="182215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7" name="Heading 2"/>
          <p:cNvSpPr>
            <a:spLocks noGrp="1"/>
          </p:cNvSpPr>
          <p:nvPr>
            <p:ph type="body" sz="quarter" idx="116" hasCustomPrompt="1"/>
          </p:nvPr>
        </p:nvSpPr>
        <p:spPr>
          <a:xfrm>
            <a:off x="6324600" y="3235703"/>
            <a:ext cx="5029200" cy="430887"/>
          </a:xfrm>
          <a:prstGeom prst="rect">
            <a:avLst/>
          </a:prstGeom>
        </p:spPr>
        <p:txBody>
          <a:bodyPr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49" name="Divider 2"/>
          <p:cNvSpPr/>
          <p:nvPr userDrawn="1"/>
        </p:nvSpPr>
        <p:spPr>
          <a:xfrm>
            <a:off x="8610600" y="3078859"/>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Image 2"/>
          <p:cNvSpPr>
            <a:spLocks noGrp="1"/>
          </p:cNvSpPr>
          <p:nvPr>
            <p:ph type="pic" sz="quarter" idx="113" hasCustomPrompt="1"/>
          </p:nvPr>
        </p:nvSpPr>
        <p:spPr>
          <a:xfrm>
            <a:off x="8382000" y="2054577"/>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2" name="Diagonal 1"/>
          <p:cNvSpPr/>
          <p:nvPr userDrawn="1"/>
        </p:nvSpPr>
        <p:spPr>
          <a:xfrm>
            <a:off x="723900" y="2516134"/>
            <a:ext cx="5257800" cy="3198866"/>
          </a:xfrm>
          <a:custGeom>
            <a:avLst/>
            <a:gdLst>
              <a:gd name="connsiteX0" fmla="*/ 0 w 5257800"/>
              <a:gd name="connsiteY0" fmla="*/ 0 h 3198866"/>
              <a:gd name="connsiteX1" fmla="*/ 5257800 w 5257800"/>
              <a:gd name="connsiteY1" fmla="*/ 0 h 3198866"/>
              <a:gd name="connsiteX2" fmla="*/ 5257800 w 5257800"/>
              <a:gd name="connsiteY2" fmla="*/ 2741666 h 3198866"/>
              <a:gd name="connsiteX3" fmla="*/ 4800600 w 5257800"/>
              <a:gd name="connsiteY3" fmla="*/ 3198866 h 3198866"/>
              <a:gd name="connsiteX4" fmla="*/ 0 w 52578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3198866">
                <a:moveTo>
                  <a:pt x="0" y="0"/>
                </a:moveTo>
                <a:lnTo>
                  <a:pt x="5257800" y="0"/>
                </a:lnTo>
                <a:lnTo>
                  <a:pt x="5257800" y="2741666"/>
                </a:lnTo>
                <a:lnTo>
                  <a:pt x="48006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4" name="Caption 1"/>
          <p:cNvSpPr>
            <a:spLocks noGrp="1"/>
          </p:cNvSpPr>
          <p:nvPr>
            <p:ph type="body" idx="44" hasCustomPrompt="1"/>
          </p:nvPr>
        </p:nvSpPr>
        <p:spPr>
          <a:xfrm>
            <a:off x="838200" y="3768570"/>
            <a:ext cx="5029200" cy="182215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5" name="Heading 1"/>
          <p:cNvSpPr>
            <a:spLocks noGrp="1"/>
          </p:cNvSpPr>
          <p:nvPr>
            <p:ph type="body" sz="quarter" idx="33" hasCustomPrompt="1"/>
          </p:nvPr>
        </p:nvSpPr>
        <p:spPr>
          <a:xfrm>
            <a:off x="838200" y="3235703"/>
            <a:ext cx="50292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6" name="Divider 1"/>
          <p:cNvSpPr/>
          <p:nvPr userDrawn="1"/>
        </p:nvSpPr>
        <p:spPr>
          <a:xfrm>
            <a:off x="3124200" y="3082111"/>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Image 1"/>
          <p:cNvSpPr>
            <a:spLocks noGrp="1"/>
          </p:cNvSpPr>
          <p:nvPr>
            <p:ph type="pic" sz="quarter" idx="28" hasCustomPrompt="1"/>
          </p:nvPr>
        </p:nvSpPr>
        <p:spPr>
          <a:xfrm>
            <a:off x="2895600" y="2054577"/>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0"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lvl1pPr>
              <a:defRPr baseline="0"/>
            </a:lvl1pPr>
          </a:lstStyle>
          <a:p>
            <a:r>
              <a:rPr lang="en-US" dirty="0"/>
              <a:t>Slide title</a:t>
            </a:r>
          </a:p>
        </p:txBody>
      </p:sp>
    </p:spTree>
    <p:extLst>
      <p:ext uri="{BB962C8B-B14F-4D97-AF65-F5344CB8AC3E}">
        <p14:creationId xmlns:p14="http://schemas.microsoft.com/office/powerpoint/2010/main" val="1955941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edge">
                                      <p:cBhvr>
                                        <p:cTn id="10" dur="1000"/>
                                        <p:tgtEl>
                                          <p:spTgt spid="22"/>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edge">
                                      <p:cBhvr>
                                        <p:cTn id="16" dur="1000"/>
                                        <p:tgtEl>
                                          <p:spTgt spid="27"/>
                                        </p:tgtEl>
                                      </p:cBhvr>
                                    </p:animEffect>
                                  </p:childTnLst>
                                </p:cTn>
                              </p:par>
                              <p:par>
                                <p:cTn id="17" presetID="9"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dissolve">
                                      <p:cBhvr>
                                        <p:cTn id="19" dur="500"/>
                                        <p:tgtEl>
                                          <p:spTgt spid="37"/>
                                        </p:tgtEl>
                                      </p:cBhvr>
                                    </p:animEffect>
                                  </p:childTnLst>
                                </p:cTn>
                              </p:par>
                              <p:par>
                                <p:cTn id="20" presetID="9"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par>
                          <p:cTn id="23" fill="hold">
                            <p:stCondLst>
                              <p:cond delay="1000"/>
                            </p:stCondLst>
                            <p:childTnLst>
                              <p:par>
                                <p:cTn id="24" presetID="1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ppt_y</p:attrName>
                                        </p:attrNameLst>
                                      </p:cBhvr>
                                      <p:tavLst>
                                        <p:tav tm="0">
                                          <p:val>
                                            <p:strVal val="#ppt_y+#ppt_h*1.125000"/>
                                          </p:val>
                                        </p:tav>
                                        <p:tav tm="100000">
                                          <p:val>
                                            <p:strVal val="#ppt_y"/>
                                          </p:val>
                                        </p:tav>
                                      </p:tavLst>
                                    </p:anim>
                                    <p:animEffect transition="in" filter="wipe(up)">
                                      <p:cBhvr>
                                        <p:cTn id="27" dur="500"/>
                                        <p:tgtEl>
                                          <p:spTgt spid="32"/>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p:tgtEl>
                                          <p:spTgt spid="42"/>
                                        </p:tgtEl>
                                        <p:attrNameLst>
                                          <p:attrName>ppt_y</p:attrName>
                                        </p:attrNameLst>
                                      </p:cBhvr>
                                      <p:tavLst>
                                        <p:tav tm="0">
                                          <p:val>
                                            <p:strVal val="#ppt_y+#ppt_h*1.125000"/>
                                          </p:val>
                                        </p:tav>
                                        <p:tav tm="100000">
                                          <p:val>
                                            <p:strVal val="#ppt_y"/>
                                          </p:val>
                                        </p:tav>
                                      </p:tavLst>
                                    </p:anim>
                                    <p:animEffect transition="in" filter="wipe(up)">
                                      <p:cBhvr>
                                        <p:cTn id="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9" grpId="0" animBg="1"/>
      <p:bldP spid="42" grpId="0"/>
      <p:bldP spid="22" grpId="0" animBg="1"/>
      <p:bldP spid="36" grpId="0" animBg="1"/>
      <p:bldP spid="32"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ames,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pic>
        <p:nvPicPr>
          <p:cNvPr id="38" name="Spirit Burst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381999" y="1143000"/>
            <a:ext cx="2743200" cy="2743200"/>
          </a:xfrm>
          <a:prstGeom prst="rect">
            <a:avLst/>
          </a:prstGeom>
          <a:noFill/>
          <a:ln>
            <a:noFill/>
          </a:ln>
        </p:spPr>
      </p:pic>
      <p:pic>
        <p:nvPicPr>
          <p:cNvPr id="37" name="Spirit Burst 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724400" y="1143000"/>
            <a:ext cx="2743200" cy="2743200"/>
          </a:xfrm>
          <a:prstGeom prst="rect">
            <a:avLst/>
          </a:prstGeom>
          <a:noFill/>
          <a:ln>
            <a:noFill/>
          </a:ln>
        </p:spPr>
      </p:pic>
      <p:pic>
        <p:nvPicPr>
          <p:cNvPr id="30" name="Spirit Burst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66800" y="1143000"/>
            <a:ext cx="2743200" cy="2743200"/>
          </a:xfrm>
          <a:prstGeom prst="rect">
            <a:avLst/>
          </a:prstGeom>
          <a:noFill/>
          <a:ln>
            <a:noFill/>
          </a:ln>
        </p:spPr>
      </p:pic>
      <p:sp>
        <p:nvSpPr>
          <p:cNvPr id="48" name="Diagonal 3"/>
          <p:cNvSpPr/>
          <p:nvPr userDrawn="1"/>
        </p:nvSpPr>
        <p:spPr>
          <a:xfrm>
            <a:off x="8039138" y="2516135"/>
            <a:ext cx="3428922" cy="3198866"/>
          </a:xfrm>
          <a:custGeom>
            <a:avLst/>
            <a:gdLst>
              <a:gd name="connsiteX0" fmla="*/ 0 w 3428922"/>
              <a:gd name="connsiteY0" fmla="*/ 0 h 3198866"/>
              <a:gd name="connsiteX1" fmla="*/ 3428922 w 3428922"/>
              <a:gd name="connsiteY1" fmla="*/ 0 h 3198866"/>
              <a:gd name="connsiteX2" fmla="*/ 3428922 w 3428922"/>
              <a:gd name="connsiteY2" fmla="*/ 2741666 h 3198866"/>
              <a:gd name="connsiteX3" fmla="*/ 2971722 w 3428922"/>
              <a:gd name="connsiteY3" fmla="*/ 3198866 h 3198866"/>
              <a:gd name="connsiteX4" fmla="*/ 0 w 3428922"/>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22" h="3198866">
                <a:moveTo>
                  <a:pt x="0" y="0"/>
                </a:moveTo>
                <a:lnTo>
                  <a:pt x="3428922" y="0"/>
                </a:lnTo>
                <a:lnTo>
                  <a:pt x="3428922" y="2741666"/>
                </a:lnTo>
                <a:lnTo>
                  <a:pt x="2971722"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71" name="Caption 3"/>
          <p:cNvSpPr>
            <a:spLocks noGrp="1"/>
          </p:cNvSpPr>
          <p:nvPr>
            <p:ph type="body" idx="119" hasCustomPrompt="1"/>
          </p:nvPr>
        </p:nvSpPr>
        <p:spPr>
          <a:xfrm>
            <a:off x="8153399" y="3785687"/>
            <a:ext cx="3200400" cy="181958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72" name="Heading 3"/>
          <p:cNvSpPr>
            <a:spLocks noGrp="1"/>
          </p:cNvSpPr>
          <p:nvPr>
            <p:ph type="body" sz="quarter" idx="120" hasCustomPrompt="1"/>
          </p:nvPr>
        </p:nvSpPr>
        <p:spPr>
          <a:xfrm>
            <a:off x="8153399" y="3241408"/>
            <a:ext cx="32004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50" name="Divider 3"/>
          <p:cNvSpPr/>
          <p:nvPr userDrawn="1"/>
        </p:nvSpPr>
        <p:spPr>
          <a:xfrm>
            <a:off x="9524999" y="3073153"/>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Image 3"/>
          <p:cNvSpPr>
            <a:spLocks noGrp="1"/>
          </p:cNvSpPr>
          <p:nvPr>
            <p:ph type="pic" sz="quarter" idx="117" hasCustomPrompt="1"/>
          </p:nvPr>
        </p:nvSpPr>
        <p:spPr>
          <a:xfrm>
            <a:off x="9296399" y="2054577"/>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46" name="Diagonal 2"/>
          <p:cNvSpPr/>
          <p:nvPr userDrawn="1"/>
        </p:nvSpPr>
        <p:spPr>
          <a:xfrm>
            <a:off x="4381500" y="2516135"/>
            <a:ext cx="3429000" cy="3198866"/>
          </a:xfrm>
          <a:custGeom>
            <a:avLst/>
            <a:gdLst>
              <a:gd name="connsiteX0" fmla="*/ 0 w 3429000"/>
              <a:gd name="connsiteY0" fmla="*/ 0 h 3198866"/>
              <a:gd name="connsiteX1" fmla="*/ 3429000 w 3429000"/>
              <a:gd name="connsiteY1" fmla="*/ 0 h 3198866"/>
              <a:gd name="connsiteX2" fmla="*/ 3429000 w 3429000"/>
              <a:gd name="connsiteY2" fmla="*/ 2741666 h 3198866"/>
              <a:gd name="connsiteX3" fmla="*/ 2971800 w 3429000"/>
              <a:gd name="connsiteY3" fmla="*/ 3198866 h 3198866"/>
              <a:gd name="connsiteX4" fmla="*/ 0 w 34290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198866">
                <a:moveTo>
                  <a:pt x="0" y="0"/>
                </a:moveTo>
                <a:lnTo>
                  <a:pt x="3429000" y="0"/>
                </a:lnTo>
                <a:lnTo>
                  <a:pt x="3429000" y="2741666"/>
                </a:lnTo>
                <a:lnTo>
                  <a:pt x="29718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5" name="Caption 2"/>
          <p:cNvSpPr>
            <a:spLocks noGrp="1"/>
          </p:cNvSpPr>
          <p:nvPr>
            <p:ph type="body" idx="115" hasCustomPrompt="1"/>
          </p:nvPr>
        </p:nvSpPr>
        <p:spPr>
          <a:xfrm>
            <a:off x="4495800" y="3785687"/>
            <a:ext cx="3200400" cy="181958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7" name="Heading 2"/>
          <p:cNvSpPr>
            <a:spLocks noGrp="1"/>
          </p:cNvSpPr>
          <p:nvPr>
            <p:ph type="body" sz="quarter" idx="116" hasCustomPrompt="1"/>
          </p:nvPr>
        </p:nvSpPr>
        <p:spPr>
          <a:xfrm>
            <a:off x="4495800" y="3241408"/>
            <a:ext cx="32004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49" name="Divider 2"/>
          <p:cNvSpPr/>
          <p:nvPr userDrawn="1"/>
        </p:nvSpPr>
        <p:spPr>
          <a:xfrm>
            <a:off x="5867400" y="3074331"/>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Image 2"/>
          <p:cNvSpPr>
            <a:spLocks noGrp="1"/>
          </p:cNvSpPr>
          <p:nvPr>
            <p:ph type="pic" sz="quarter" idx="113" hasCustomPrompt="1"/>
          </p:nvPr>
        </p:nvSpPr>
        <p:spPr>
          <a:xfrm>
            <a:off x="5638800" y="2054577"/>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44" name="Diagonal 1"/>
          <p:cNvSpPr/>
          <p:nvPr userDrawn="1"/>
        </p:nvSpPr>
        <p:spPr>
          <a:xfrm>
            <a:off x="723900" y="2516134"/>
            <a:ext cx="3429000" cy="3198866"/>
          </a:xfrm>
          <a:custGeom>
            <a:avLst/>
            <a:gdLst>
              <a:gd name="connsiteX0" fmla="*/ 0 w 3429000"/>
              <a:gd name="connsiteY0" fmla="*/ 0 h 3198866"/>
              <a:gd name="connsiteX1" fmla="*/ 3429000 w 3429000"/>
              <a:gd name="connsiteY1" fmla="*/ 0 h 3198866"/>
              <a:gd name="connsiteX2" fmla="*/ 3429000 w 3429000"/>
              <a:gd name="connsiteY2" fmla="*/ 2741666 h 3198866"/>
              <a:gd name="connsiteX3" fmla="*/ 2971800 w 3429000"/>
              <a:gd name="connsiteY3" fmla="*/ 3198866 h 3198866"/>
              <a:gd name="connsiteX4" fmla="*/ 0 w 34290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198866">
                <a:moveTo>
                  <a:pt x="0" y="0"/>
                </a:moveTo>
                <a:lnTo>
                  <a:pt x="3429000" y="0"/>
                </a:lnTo>
                <a:lnTo>
                  <a:pt x="3429000" y="2741666"/>
                </a:lnTo>
                <a:lnTo>
                  <a:pt x="29718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4" name="Caption 1"/>
          <p:cNvSpPr>
            <a:spLocks noGrp="1"/>
          </p:cNvSpPr>
          <p:nvPr>
            <p:ph type="body" idx="44" hasCustomPrompt="1"/>
          </p:nvPr>
        </p:nvSpPr>
        <p:spPr>
          <a:xfrm>
            <a:off x="838200" y="3785687"/>
            <a:ext cx="3200400" cy="181958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5" name="Heading 1"/>
          <p:cNvSpPr>
            <a:spLocks noGrp="1"/>
          </p:cNvSpPr>
          <p:nvPr>
            <p:ph type="body" sz="quarter" idx="33" hasCustomPrompt="1"/>
          </p:nvPr>
        </p:nvSpPr>
        <p:spPr>
          <a:xfrm>
            <a:off x="838200" y="3241408"/>
            <a:ext cx="32004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6" name="Divider 1"/>
          <p:cNvSpPr/>
          <p:nvPr userDrawn="1"/>
        </p:nvSpPr>
        <p:spPr>
          <a:xfrm>
            <a:off x="2209800" y="3074331"/>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Image 1"/>
          <p:cNvSpPr>
            <a:spLocks noGrp="1"/>
          </p:cNvSpPr>
          <p:nvPr>
            <p:ph type="pic" sz="quarter" idx="28" hasCustomPrompt="1"/>
          </p:nvPr>
        </p:nvSpPr>
        <p:spPr>
          <a:xfrm>
            <a:off x="1981200" y="2054577"/>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7"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0" y="693057"/>
            <a:ext cx="10744200" cy="685800"/>
          </a:xfrm>
        </p:spPr>
        <p:txBody>
          <a:bodyPr/>
          <a:lstStyle>
            <a:lvl1pPr>
              <a:defRPr baseline="0"/>
            </a:lvl1pPr>
          </a:lstStyle>
          <a:p>
            <a:r>
              <a:rPr lang="en-US" dirty="0"/>
              <a:t>Slide title</a:t>
            </a:r>
          </a:p>
        </p:txBody>
      </p:sp>
    </p:spTree>
    <p:extLst>
      <p:ext uri="{BB962C8B-B14F-4D97-AF65-F5344CB8AC3E}">
        <p14:creationId xmlns:p14="http://schemas.microsoft.com/office/powerpoint/2010/main" val="1062255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edge">
                                      <p:cBhvr>
                                        <p:cTn id="10" dur="1000"/>
                                        <p:tgtEl>
                                          <p:spTgt spid="4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edge">
                                      <p:cBhvr>
                                        <p:cTn id="16" dur="1000"/>
                                        <p:tgtEl>
                                          <p:spTgt spid="46"/>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outVertical)">
                                      <p:cBhvr>
                                        <p:cTn id="19" dur="500"/>
                                        <p:tgtEl>
                                          <p:spTgt spid="50"/>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edge">
                                      <p:cBhvr>
                                        <p:cTn id="22" dur="1000"/>
                                        <p:tgtEl>
                                          <p:spTgt spid="48"/>
                                        </p:tgtEl>
                                      </p:cBhvr>
                                    </p:animEffect>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dissolve">
                                      <p:cBhvr>
                                        <p:cTn id="26" dur="500"/>
                                        <p:tgtEl>
                                          <p:spTgt spid="30"/>
                                        </p:tgtEl>
                                      </p:cBhvr>
                                    </p:animEffect>
                                  </p:childTnLst>
                                </p:cTn>
                              </p:par>
                              <p:par>
                                <p:cTn id="27" presetID="9"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par>
                                <p:cTn id="30" presetID="9"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dissolve">
                                      <p:cBhvr>
                                        <p:cTn id="32" dur="500"/>
                                        <p:tgtEl>
                                          <p:spTgt spid="38"/>
                                        </p:tgtEl>
                                      </p:cBhvr>
                                    </p:animEffect>
                                  </p:childTnLst>
                                </p:cTn>
                              </p:par>
                            </p:childTnLst>
                          </p:cTn>
                        </p:par>
                        <p:par>
                          <p:cTn id="33" fill="hold">
                            <p:stCondLst>
                              <p:cond delay="1500"/>
                            </p:stCondLst>
                            <p:childTnLst>
                              <p:par>
                                <p:cTn id="34" presetID="12" presetClass="entr" presetSubtype="4"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ppt_y</p:attrName>
                                        </p:attrNameLst>
                                      </p:cBhvr>
                                      <p:tavLst>
                                        <p:tav tm="0">
                                          <p:val>
                                            <p:strVal val="#ppt_y+#ppt_h*1.125000"/>
                                          </p:val>
                                        </p:tav>
                                        <p:tav tm="100000">
                                          <p:val>
                                            <p:strVal val="#ppt_y"/>
                                          </p:val>
                                        </p:tav>
                                      </p:tavLst>
                                    </p:anim>
                                    <p:animEffect transition="in" filter="wipe(up)">
                                      <p:cBhvr>
                                        <p:cTn id="37" dur="500"/>
                                        <p:tgtEl>
                                          <p:spTgt spid="32"/>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p:tgtEl>
                                          <p:spTgt spid="42"/>
                                        </p:tgtEl>
                                        <p:attrNameLst>
                                          <p:attrName>ppt_y</p:attrName>
                                        </p:attrNameLst>
                                      </p:cBhvr>
                                      <p:tavLst>
                                        <p:tav tm="0">
                                          <p:val>
                                            <p:strVal val="#ppt_y+#ppt_h*1.125000"/>
                                          </p:val>
                                        </p:tav>
                                        <p:tav tm="100000">
                                          <p:val>
                                            <p:strVal val="#ppt_y"/>
                                          </p:val>
                                        </p:tav>
                                      </p:tavLst>
                                    </p:anim>
                                    <p:animEffect transition="in" filter="wipe(up)">
                                      <p:cBhvr>
                                        <p:cTn id="41" dur="500"/>
                                        <p:tgtEl>
                                          <p:spTgt spid="42"/>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69" grpId="0"/>
      <p:bldP spid="46" grpId="0" animBg="1"/>
      <p:bldP spid="49" grpId="0" animBg="1"/>
      <p:bldP spid="42" grpId="0"/>
      <p:bldP spid="44" grpId="0" animBg="1"/>
      <p:bldP spid="36" grpId="0" animBg="1"/>
      <p:bldP spid="32"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rames,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pic>
        <p:nvPicPr>
          <p:cNvPr id="39" name="Spirit Burst 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855001" y="1158023"/>
            <a:ext cx="2743200" cy="2743200"/>
          </a:xfrm>
          <a:prstGeom prst="rect">
            <a:avLst/>
          </a:prstGeom>
          <a:noFill/>
          <a:ln>
            <a:noFill/>
          </a:ln>
        </p:spPr>
      </p:pic>
      <p:pic>
        <p:nvPicPr>
          <p:cNvPr id="38" name="Spirit Burst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106534" y="1143000"/>
            <a:ext cx="2743200" cy="2743200"/>
          </a:xfrm>
          <a:prstGeom prst="rect">
            <a:avLst/>
          </a:prstGeom>
          <a:noFill/>
          <a:ln>
            <a:noFill/>
          </a:ln>
        </p:spPr>
      </p:pic>
      <p:pic>
        <p:nvPicPr>
          <p:cNvPr id="37" name="Spirit Burst 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58067" y="1143000"/>
            <a:ext cx="2743200" cy="2743200"/>
          </a:xfrm>
          <a:prstGeom prst="rect">
            <a:avLst/>
          </a:prstGeom>
          <a:noFill/>
          <a:ln>
            <a:noFill/>
          </a:ln>
        </p:spPr>
      </p:pic>
      <p:pic>
        <p:nvPicPr>
          <p:cNvPr id="30" name="Spirit Burst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0" y="1143000"/>
            <a:ext cx="2743200" cy="2743200"/>
          </a:xfrm>
          <a:prstGeom prst="rect">
            <a:avLst/>
          </a:prstGeom>
          <a:noFill/>
          <a:ln>
            <a:noFill/>
          </a:ln>
        </p:spPr>
      </p:pic>
      <p:sp>
        <p:nvSpPr>
          <p:cNvPr id="64" name="Diagonal 4"/>
          <p:cNvSpPr/>
          <p:nvPr userDrawn="1"/>
        </p:nvSpPr>
        <p:spPr>
          <a:xfrm>
            <a:off x="8965117" y="2516135"/>
            <a:ext cx="2514522" cy="3198866"/>
          </a:xfrm>
          <a:custGeom>
            <a:avLst/>
            <a:gdLst>
              <a:gd name="connsiteX0" fmla="*/ 0 w 2514522"/>
              <a:gd name="connsiteY0" fmla="*/ 0 h 3198866"/>
              <a:gd name="connsiteX1" fmla="*/ 2514522 w 2514522"/>
              <a:gd name="connsiteY1" fmla="*/ 0 h 3198866"/>
              <a:gd name="connsiteX2" fmla="*/ 2514522 w 2514522"/>
              <a:gd name="connsiteY2" fmla="*/ 2741666 h 3198866"/>
              <a:gd name="connsiteX3" fmla="*/ 2057322 w 2514522"/>
              <a:gd name="connsiteY3" fmla="*/ 3198866 h 3198866"/>
              <a:gd name="connsiteX4" fmla="*/ 0 w 2514522"/>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522" h="3198866">
                <a:moveTo>
                  <a:pt x="0" y="0"/>
                </a:moveTo>
                <a:lnTo>
                  <a:pt x="2514522" y="0"/>
                </a:lnTo>
                <a:lnTo>
                  <a:pt x="2514522" y="2741666"/>
                </a:lnTo>
                <a:lnTo>
                  <a:pt x="2057322"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3" name="Caption 4"/>
          <p:cNvSpPr>
            <a:spLocks noGrp="1"/>
          </p:cNvSpPr>
          <p:nvPr>
            <p:ph type="body" idx="124" hasCustomPrompt="1"/>
          </p:nvPr>
        </p:nvSpPr>
        <p:spPr>
          <a:xfrm>
            <a:off x="9079378" y="3676161"/>
            <a:ext cx="2286000" cy="1920703"/>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4" name="Heading 4"/>
          <p:cNvSpPr>
            <a:spLocks noGrp="1"/>
          </p:cNvSpPr>
          <p:nvPr>
            <p:ph type="body" sz="quarter" idx="125" hasCustomPrompt="1"/>
          </p:nvPr>
        </p:nvSpPr>
        <p:spPr>
          <a:xfrm>
            <a:off x="9079378" y="3254993"/>
            <a:ext cx="22860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48" name="Divider 4"/>
          <p:cNvSpPr/>
          <p:nvPr userDrawn="1"/>
        </p:nvSpPr>
        <p:spPr>
          <a:xfrm>
            <a:off x="9993778" y="308673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Image 4"/>
          <p:cNvSpPr>
            <a:spLocks noGrp="1"/>
          </p:cNvSpPr>
          <p:nvPr>
            <p:ph type="pic" sz="quarter" idx="126" hasCustomPrompt="1"/>
          </p:nvPr>
        </p:nvSpPr>
        <p:spPr>
          <a:xfrm>
            <a:off x="9765178" y="2054577"/>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62" name="Diagonal 3"/>
          <p:cNvSpPr/>
          <p:nvPr userDrawn="1"/>
        </p:nvSpPr>
        <p:spPr>
          <a:xfrm>
            <a:off x="6210376" y="2516135"/>
            <a:ext cx="2514522" cy="3198866"/>
          </a:xfrm>
          <a:custGeom>
            <a:avLst/>
            <a:gdLst>
              <a:gd name="connsiteX0" fmla="*/ 0 w 2514522"/>
              <a:gd name="connsiteY0" fmla="*/ 0 h 3198866"/>
              <a:gd name="connsiteX1" fmla="*/ 2514522 w 2514522"/>
              <a:gd name="connsiteY1" fmla="*/ 0 h 3198866"/>
              <a:gd name="connsiteX2" fmla="*/ 2514522 w 2514522"/>
              <a:gd name="connsiteY2" fmla="*/ 2741666 h 3198866"/>
              <a:gd name="connsiteX3" fmla="*/ 2057322 w 2514522"/>
              <a:gd name="connsiteY3" fmla="*/ 3198866 h 3198866"/>
              <a:gd name="connsiteX4" fmla="*/ 0 w 2514522"/>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522" h="3198866">
                <a:moveTo>
                  <a:pt x="0" y="0"/>
                </a:moveTo>
                <a:lnTo>
                  <a:pt x="2514522" y="0"/>
                </a:lnTo>
                <a:lnTo>
                  <a:pt x="2514522" y="2741666"/>
                </a:lnTo>
                <a:lnTo>
                  <a:pt x="2057322"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71" name="Caption 3"/>
          <p:cNvSpPr>
            <a:spLocks noGrp="1"/>
          </p:cNvSpPr>
          <p:nvPr>
            <p:ph type="body" idx="119" hasCustomPrompt="1"/>
          </p:nvPr>
        </p:nvSpPr>
        <p:spPr>
          <a:xfrm>
            <a:off x="6324637" y="3676161"/>
            <a:ext cx="2286000" cy="1920703"/>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72" name="Heading 3"/>
          <p:cNvSpPr>
            <a:spLocks noGrp="1"/>
          </p:cNvSpPr>
          <p:nvPr>
            <p:ph type="body" sz="quarter" idx="120" hasCustomPrompt="1"/>
          </p:nvPr>
        </p:nvSpPr>
        <p:spPr>
          <a:xfrm>
            <a:off x="6324637" y="3254993"/>
            <a:ext cx="22860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50" name="Divider 3"/>
          <p:cNvSpPr/>
          <p:nvPr userDrawn="1"/>
        </p:nvSpPr>
        <p:spPr>
          <a:xfrm>
            <a:off x="7239037" y="308673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Image 3"/>
          <p:cNvSpPr>
            <a:spLocks noGrp="1"/>
          </p:cNvSpPr>
          <p:nvPr>
            <p:ph type="pic" sz="quarter" idx="117" hasCustomPrompt="1"/>
          </p:nvPr>
        </p:nvSpPr>
        <p:spPr>
          <a:xfrm>
            <a:off x="7010437" y="2054577"/>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55" name="Diagonal 2"/>
          <p:cNvSpPr/>
          <p:nvPr userDrawn="1"/>
        </p:nvSpPr>
        <p:spPr>
          <a:xfrm>
            <a:off x="3477786" y="2511777"/>
            <a:ext cx="2514600" cy="3198866"/>
          </a:xfrm>
          <a:custGeom>
            <a:avLst/>
            <a:gdLst>
              <a:gd name="connsiteX0" fmla="*/ 0 w 2514600"/>
              <a:gd name="connsiteY0" fmla="*/ 0 h 3198866"/>
              <a:gd name="connsiteX1" fmla="*/ 2514600 w 2514600"/>
              <a:gd name="connsiteY1" fmla="*/ 0 h 3198866"/>
              <a:gd name="connsiteX2" fmla="*/ 2514600 w 2514600"/>
              <a:gd name="connsiteY2" fmla="*/ 2741666 h 3198866"/>
              <a:gd name="connsiteX3" fmla="*/ 2057400 w 2514600"/>
              <a:gd name="connsiteY3" fmla="*/ 3198866 h 3198866"/>
              <a:gd name="connsiteX4" fmla="*/ 0 w 25146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198866">
                <a:moveTo>
                  <a:pt x="0" y="0"/>
                </a:moveTo>
                <a:lnTo>
                  <a:pt x="2514600" y="0"/>
                </a:lnTo>
                <a:lnTo>
                  <a:pt x="2514600" y="2741666"/>
                </a:lnTo>
                <a:lnTo>
                  <a:pt x="20574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5" name="Caption 2"/>
          <p:cNvSpPr>
            <a:spLocks noGrp="1"/>
          </p:cNvSpPr>
          <p:nvPr>
            <p:ph type="body" idx="115" hasCustomPrompt="1"/>
          </p:nvPr>
        </p:nvSpPr>
        <p:spPr>
          <a:xfrm>
            <a:off x="3592086" y="3676161"/>
            <a:ext cx="2286000" cy="1920703"/>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7" name="Heading 2"/>
          <p:cNvSpPr>
            <a:spLocks noGrp="1"/>
          </p:cNvSpPr>
          <p:nvPr>
            <p:ph type="body" sz="quarter" idx="116" hasCustomPrompt="1"/>
          </p:nvPr>
        </p:nvSpPr>
        <p:spPr>
          <a:xfrm>
            <a:off x="3592086" y="3254993"/>
            <a:ext cx="22860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49" name="Divider 2"/>
          <p:cNvSpPr/>
          <p:nvPr userDrawn="1"/>
        </p:nvSpPr>
        <p:spPr>
          <a:xfrm>
            <a:off x="4506486" y="3087916"/>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Image 2"/>
          <p:cNvSpPr>
            <a:spLocks noGrp="1"/>
          </p:cNvSpPr>
          <p:nvPr>
            <p:ph type="pic" sz="quarter" idx="113" hasCustomPrompt="1"/>
          </p:nvPr>
        </p:nvSpPr>
        <p:spPr>
          <a:xfrm>
            <a:off x="4277886" y="2054577"/>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46" name="Diagonal 1"/>
          <p:cNvSpPr/>
          <p:nvPr userDrawn="1"/>
        </p:nvSpPr>
        <p:spPr>
          <a:xfrm>
            <a:off x="723900" y="2516134"/>
            <a:ext cx="2514600" cy="3198866"/>
          </a:xfrm>
          <a:custGeom>
            <a:avLst/>
            <a:gdLst>
              <a:gd name="connsiteX0" fmla="*/ 0 w 2514600"/>
              <a:gd name="connsiteY0" fmla="*/ 0 h 3198866"/>
              <a:gd name="connsiteX1" fmla="*/ 2514600 w 2514600"/>
              <a:gd name="connsiteY1" fmla="*/ 0 h 3198866"/>
              <a:gd name="connsiteX2" fmla="*/ 2514600 w 2514600"/>
              <a:gd name="connsiteY2" fmla="*/ 2741666 h 3198866"/>
              <a:gd name="connsiteX3" fmla="*/ 2057400 w 2514600"/>
              <a:gd name="connsiteY3" fmla="*/ 3198866 h 3198866"/>
              <a:gd name="connsiteX4" fmla="*/ 0 w 25146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198866">
                <a:moveTo>
                  <a:pt x="0" y="0"/>
                </a:moveTo>
                <a:lnTo>
                  <a:pt x="2514600" y="0"/>
                </a:lnTo>
                <a:lnTo>
                  <a:pt x="2514600" y="2741666"/>
                </a:lnTo>
                <a:lnTo>
                  <a:pt x="20574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4" name="Caption 1"/>
          <p:cNvSpPr>
            <a:spLocks noGrp="1"/>
          </p:cNvSpPr>
          <p:nvPr>
            <p:ph type="body" idx="44" hasCustomPrompt="1"/>
          </p:nvPr>
        </p:nvSpPr>
        <p:spPr>
          <a:xfrm>
            <a:off x="838200" y="3676161"/>
            <a:ext cx="2286000" cy="1920703"/>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5" name="Heading 1"/>
          <p:cNvSpPr>
            <a:spLocks noGrp="1"/>
          </p:cNvSpPr>
          <p:nvPr>
            <p:ph type="body" sz="quarter" idx="33" hasCustomPrompt="1"/>
          </p:nvPr>
        </p:nvSpPr>
        <p:spPr>
          <a:xfrm>
            <a:off x="838200" y="3254993"/>
            <a:ext cx="22860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36" name="Divider 1"/>
          <p:cNvSpPr/>
          <p:nvPr userDrawn="1"/>
        </p:nvSpPr>
        <p:spPr>
          <a:xfrm>
            <a:off x="1752600" y="3087916"/>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Image 1"/>
          <p:cNvSpPr>
            <a:spLocks noGrp="1"/>
          </p:cNvSpPr>
          <p:nvPr>
            <p:ph type="pic" sz="quarter" idx="28" hasCustomPrompt="1"/>
          </p:nvPr>
        </p:nvSpPr>
        <p:spPr>
          <a:xfrm>
            <a:off x="1524000" y="2057400"/>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41"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lvl1pPr>
              <a:defRPr baseline="0"/>
            </a:lvl1pPr>
          </a:lstStyle>
          <a:p>
            <a:r>
              <a:rPr lang="en-US" dirty="0"/>
              <a:t>Slide title</a:t>
            </a:r>
          </a:p>
        </p:txBody>
      </p:sp>
    </p:spTree>
    <p:extLst>
      <p:ext uri="{BB962C8B-B14F-4D97-AF65-F5344CB8AC3E}">
        <p14:creationId xmlns:p14="http://schemas.microsoft.com/office/powerpoint/2010/main" val="743287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edge">
                                      <p:cBhvr>
                                        <p:cTn id="10" dur="1000"/>
                                        <p:tgtEl>
                                          <p:spTgt spid="4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edge">
                                      <p:cBhvr>
                                        <p:cTn id="16" dur="1000"/>
                                        <p:tgtEl>
                                          <p:spTgt spid="55"/>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outVertical)">
                                      <p:cBhvr>
                                        <p:cTn id="19" dur="500"/>
                                        <p:tgtEl>
                                          <p:spTgt spid="50"/>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edge">
                                      <p:cBhvr>
                                        <p:cTn id="22" dur="1000"/>
                                        <p:tgtEl>
                                          <p:spTgt spid="62"/>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outVertical)">
                                      <p:cBhvr>
                                        <p:cTn id="25" dur="500"/>
                                        <p:tgtEl>
                                          <p:spTgt spid="48"/>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edge">
                                      <p:cBhvr>
                                        <p:cTn id="28" dur="1000"/>
                                        <p:tgtEl>
                                          <p:spTgt spid="64"/>
                                        </p:tgtEl>
                                      </p:cBhvr>
                                    </p:animEffect>
                                  </p:childTnLst>
                                </p:cTn>
                              </p:par>
                            </p:childTnLst>
                          </p:cTn>
                        </p:par>
                        <p:par>
                          <p:cTn id="29" fill="hold">
                            <p:stCondLst>
                              <p:cond delay="1000"/>
                            </p:stCondLst>
                            <p:childTnLst>
                              <p:par>
                                <p:cTn id="30" presetID="9"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par>
                                <p:cTn id="33" presetID="9"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dissolve">
                                      <p:cBhvr>
                                        <p:cTn id="35" dur="500"/>
                                        <p:tgtEl>
                                          <p:spTgt spid="37"/>
                                        </p:tgtEl>
                                      </p:cBhvr>
                                    </p:animEffect>
                                  </p:childTnLst>
                                </p:cTn>
                              </p:par>
                              <p:par>
                                <p:cTn id="36" presetID="9"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dissolve">
                                      <p:cBhvr>
                                        <p:cTn id="38" dur="500"/>
                                        <p:tgtEl>
                                          <p:spTgt spid="38"/>
                                        </p:tgtEl>
                                      </p:cBhvr>
                                    </p:animEffect>
                                  </p:childTnLst>
                                </p:cTn>
                              </p:par>
                              <p:par>
                                <p:cTn id="39" presetID="9"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dissolve">
                                      <p:cBhvr>
                                        <p:cTn id="41" dur="500"/>
                                        <p:tgtEl>
                                          <p:spTgt spid="39"/>
                                        </p:tgtEl>
                                      </p:cBhvr>
                                    </p:animEffect>
                                  </p:childTnLst>
                                </p:cTn>
                              </p:par>
                            </p:childTnLst>
                          </p:cTn>
                        </p:par>
                        <p:par>
                          <p:cTn id="42" fill="hold">
                            <p:stCondLst>
                              <p:cond delay="1500"/>
                            </p:stCondLst>
                            <p:childTnLst>
                              <p:par>
                                <p:cTn id="43" presetID="12" presetClass="entr" presetSubtype="4"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p:tgtEl>
                                          <p:spTgt spid="32"/>
                                        </p:tgtEl>
                                        <p:attrNameLst>
                                          <p:attrName>ppt_y</p:attrName>
                                        </p:attrNameLst>
                                      </p:cBhvr>
                                      <p:tavLst>
                                        <p:tav tm="0">
                                          <p:val>
                                            <p:strVal val="#ppt_y+#ppt_h*1.125000"/>
                                          </p:val>
                                        </p:tav>
                                        <p:tav tm="100000">
                                          <p:val>
                                            <p:strVal val="#ppt_y"/>
                                          </p:val>
                                        </p:tav>
                                      </p:tavLst>
                                    </p:anim>
                                    <p:animEffect transition="in" filter="wipe(up)">
                                      <p:cBhvr>
                                        <p:cTn id="46" dur="500"/>
                                        <p:tgtEl>
                                          <p:spTgt spid="32"/>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p:tgtEl>
                                          <p:spTgt spid="42"/>
                                        </p:tgtEl>
                                        <p:attrNameLst>
                                          <p:attrName>ppt_y</p:attrName>
                                        </p:attrNameLst>
                                      </p:cBhvr>
                                      <p:tavLst>
                                        <p:tav tm="0">
                                          <p:val>
                                            <p:strVal val="#ppt_y+#ppt_h*1.125000"/>
                                          </p:val>
                                        </p:tav>
                                        <p:tav tm="100000">
                                          <p:val>
                                            <p:strVal val="#ppt_y"/>
                                          </p:val>
                                        </p:tav>
                                      </p:tavLst>
                                    </p:anim>
                                    <p:animEffect transition="in" filter="wipe(up)">
                                      <p:cBhvr>
                                        <p:cTn id="50" dur="500"/>
                                        <p:tgtEl>
                                          <p:spTgt spid="42"/>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additive="base">
                                        <p:cTn id="53" dur="500"/>
                                        <p:tgtEl>
                                          <p:spTgt spid="69"/>
                                        </p:tgtEl>
                                        <p:attrNameLst>
                                          <p:attrName>ppt_y</p:attrName>
                                        </p:attrNameLst>
                                      </p:cBhvr>
                                      <p:tavLst>
                                        <p:tav tm="0">
                                          <p:val>
                                            <p:strVal val="#ppt_y+#ppt_h*1.125000"/>
                                          </p:val>
                                        </p:tav>
                                        <p:tav tm="100000">
                                          <p:val>
                                            <p:strVal val="#ppt_y"/>
                                          </p:val>
                                        </p:tav>
                                      </p:tavLst>
                                    </p:anim>
                                    <p:animEffect transition="in" filter="wipe(up)">
                                      <p:cBhvr>
                                        <p:cTn id="54" dur="500"/>
                                        <p:tgtEl>
                                          <p:spTgt spid="69"/>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p:tgtEl>
                                          <p:spTgt spid="53"/>
                                        </p:tgtEl>
                                        <p:attrNameLst>
                                          <p:attrName>ppt_y</p:attrName>
                                        </p:attrNameLst>
                                      </p:cBhvr>
                                      <p:tavLst>
                                        <p:tav tm="0">
                                          <p:val>
                                            <p:strVal val="#ppt_y+#ppt_h*1.125000"/>
                                          </p:val>
                                        </p:tav>
                                        <p:tav tm="100000">
                                          <p:val>
                                            <p:strVal val="#ppt_y"/>
                                          </p:val>
                                        </p:tav>
                                      </p:tavLst>
                                    </p:anim>
                                    <p:animEffect transition="in" filter="wipe(up)">
                                      <p:cBhvr>
                                        <p:cTn id="5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48" grpId="0" animBg="1"/>
      <p:bldP spid="53" grpId="0"/>
      <p:bldP spid="62" grpId="0" animBg="1"/>
      <p:bldP spid="50" grpId="0" animBg="1"/>
      <p:bldP spid="69" grpId="0"/>
      <p:bldP spid="55" grpId="0" animBg="1"/>
      <p:bldP spid="49" grpId="0" animBg="1"/>
      <p:bldP spid="42" grpId="0"/>
      <p:bldP spid="46" grpId="0" animBg="1"/>
      <p:bldP spid="36" grpId="0" animBg="1"/>
      <p:bldP spid="32"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otlight,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26" name="Caption 2"/>
          <p:cNvSpPr>
            <a:spLocks noGrp="1"/>
          </p:cNvSpPr>
          <p:nvPr>
            <p:ph type="body" idx="115" hasCustomPrompt="1"/>
          </p:nvPr>
        </p:nvSpPr>
        <p:spPr>
          <a:xfrm>
            <a:off x="6210303" y="4143350"/>
            <a:ext cx="5257794"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7" name="Heading 2"/>
          <p:cNvSpPr>
            <a:spLocks noGrp="1"/>
          </p:cNvSpPr>
          <p:nvPr>
            <p:ph type="body" sz="quarter" idx="116" hasCustomPrompt="1"/>
          </p:nvPr>
        </p:nvSpPr>
        <p:spPr>
          <a:xfrm>
            <a:off x="6210303" y="3598163"/>
            <a:ext cx="5257794"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7" name="Divider 2"/>
          <p:cNvSpPr/>
          <p:nvPr userDrawn="1"/>
        </p:nvSpPr>
        <p:spPr>
          <a:xfrm>
            <a:off x="8610600"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Image 2"/>
          <p:cNvSpPr>
            <a:spLocks noGrp="1"/>
          </p:cNvSpPr>
          <p:nvPr>
            <p:ph type="pic" sz="quarter" idx="113" hasCustomPrompt="1"/>
          </p:nvPr>
        </p:nvSpPr>
        <p:spPr>
          <a:xfrm>
            <a:off x="8382000"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22" name="Caption 1"/>
          <p:cNvSpPr>
            <a:spLocks noGrp="1"/>
          </p:cNvSpPr>
          <p:nvPr>
            <p:ph type="body" idx="44" hasCustomPrompt="1"/>
          </p:nvPr>
        </p:nvSpPr>
        <p:spPr>
          <a:xfrm>
            <a:off x="723901" y="4143350"/>
            <a:ext cx="5257796"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3" name="Heading 1"/>
          <p:cNvSpPr>
            <a:spLocks noGrp="1"/>
          </p:cNvSpPr>
          <p:nvPr>
            <p:ph type="body" sz="quarter" idx="33" hasCustomPrompt="1"/>
          </p:nvPr>
        </p:nvSpPr>
        <p:spPr>
          <a:xfrm>
            <a:off x="723901" y="3598163"/>
            <a:ext cx="5257796"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6" name="Divider 1"/>
          <p:cNvSpPr/>
          <p:nvPr userDrawn="1"/>
        </p:nvSpPr>
        <p:spPr>
          <a:xfrm>
            <a:off x="3124199"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2895599"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14"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532041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additive="base">
                                        <p:cTn id="14" dur="500"/>
                                        <p:tgtEl>
                                          <p:spTgt spid="95"/>
                                        </p:tgtEl>
                                        <p:attrNameLst>
                                          <p:attrName>ppt_y</p:attrName>
                                        </p:attrNameLst>
                                      </p:cBhvr>
                                      <p:tavLst>
                                        <p:tav tm="0">
                                          <p:val>
                                            <p:strVal val="#ppt_y+#ppt_h*1.125000"/>
                                          </p:val>
                                        </p:tav>
                                        <p:tav tm="100000">
                                          <p:val>
                                            <p:strVal val="#ppt_y"/>
                                          </p:val>
                                        </p:tav>
                                      </p:tavLst>
                                    </p:anim>
                                    <p:animEffect transition="in" filter="wipe(up)">
                                      <p:cBhvr>
                                        <p:cTn id="15" dur="500"/>
                                        <p:tgtEl>
                                          <p:spTgt spid="9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4" grpId="0"/>
      <p:bldP spid="36" grpId="0" animBg="1"/>
      <p:bldP spid="95" grpId="0"/>
    </p:bldLst>
  </p:timing>
  <p:extLst>
    <p:ext uri="{DCECCB84-F9BA-43D5-87BE-67443E8EF086}">
      <p15:sldGuideLst xmlns:p15="http://schemas.microsoft.com/office/powerpoint/2012/main">
        <p15:guide id="1" orient="horz" pos="2088" userDrawn="1">
          <p15:clr>
            <a:srgbClr val="FBAE40"/>
          </p15:clr>
        </p15:guide>
        <p15:guide id="2" orient="horz" pos="21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potlight,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0" name="Caption 3"/>
          <p:cNvSpPr>
            <a:spLocks noGrp="1"/>
          </p:cNvSpPr>
          <p:nvPr>
            <p:ph type="body" idx="119" hasCustomPrompt="1"/>
          </p:nvPr>
        </p:nvSpPr>
        <p:spPr>
          <a:xfrm>
            <a:off x="8039033" y="4143350"/>
            <a:ext cx="3435276"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1" name="Heading 3"/>
          <p:cNvSpPr>
            <a:spLocks noGrp="1"/>
          </p:cNvSpPr>
          <p:nvPr>
            <p:ph type="body" sz="quarter" idx="120" hasCustomPrompt="1"/>
          </p:nvPr>
        </p:nvSpPr>
        <p:spPr>
          <a:xfrm>
            <a:off x="8039033" y="3598163"/>
            <a:ext cx="3435276"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8" name="Divider 3"/>
          <p:cNvSpPr/>
          <p:nvPr userDrawn="1"/>
        </p:nvSpPr>
        <p:spPr>
          <a:xfrm>
            <a:off x="952807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Image 3"/>
          <p:cNvSpPr>
            <a:spLocks noGrp="1"/>
          </p:cNvSpPr>
          <p:nvPr>
            <p:ph type="pic" sz="quarter" idx="117" hasCustomPrompt="1"/>
          </p:nvPr>
        </p:nvSpPr>
        <p:spPr>
          <a:xfrm>
            <a:off x="929947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26" name="Caption 2"/>
          <p:cNvSpPr>
            <a:spLocks noGrp="1"/>
          </p:cNvSpPr>
          <p:nvPr>
            <p:ph type="body" idx="115" hasCustomPrompt="1"/>
          </p:nvPr>
        </p:nvSpPr>
        <p:spPr>
          <a:xfrm>
            <a:off x="4381504" y="4143350"/>
            <a:ext cx="3428994"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7" name="Heading 2"/>
          <p:cNvSpPr>
            <a:spLocks noGrp="1"/>
          </p:cNvSpPr>
          <p:nvPr>
            <p:ph type="body" sz="quarter" idx="116" hasCustomPrompt="1"/>
          </p:nvPr>
        </p:nvSpPr>
        <p:spPr>
          <a:xfrm>
            <a:off x="4381504" y="3598163"/>
            <a:ext cx="3428994"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7" name="Divider 2"/>
          <p:cNvSpPr/>
          <p:nvPr userDrawn="1"/>
        </p:nvSpPr>
        <p:spPr>
          <a:xfrm>
            <a:off x="586740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Image 2"/>
          <p:cNvSpPr>
            <a:spLocks noGrp="1"/>
          </p:cNvSpPr>
          <p:nvPr>
            <p:ph type="pic" sz="quarter" idx="113" hasCustomPrompt="1"/>
          </p:nvPr>
        </p:nvSpPr>
        <p:spPr>
          <a:xfrm>
            <a:off x="563880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22" name="Caption 1"/>
          <p:cNvSpPr>
            <a:spLocks noGrp="1"/>
          </p:cNvSpPr>
          <p:nvPr>
            <p:ph type="body" idx="44" hasCustomPrompt="1"/>
          </p:nvPr>
        </p:nvSpPr>
        <p:spPr>
          <a:xfrm>
            <a:off x="723901" y="4143350"/>
            <a:ext cx="3428996"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3" name="Heading 1"/>
          <p:cNvSpPr>
            <a:spLocks noGrp="1"/>
          </p:cNvSpPr>
          <p:nvPr>
            <p:ph type="body" sz="quarter" idx="33" hasCustomPrompt="1"/>
          </p:nvPr>
        </p:nvSpPr>
        <p:spPr>
          <a:xfrm>
            <a:off x="723901" y="3598163"/>
            <a:ext cx="3428996"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6" name="Divider 1"/>
          <p:cNvSpPr/>
          <p:nvPr userDrawn="1"/>
        </p:nvSpPr>
        <p:spPr>
          <a:xfrm>
            <a:off x="2209799"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1981199"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18"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519522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outVertical)">
                                      <p:cBhvr>
                                        <p:cTn id="13" dur="500"/>
                                        <p:tgtEl>
                                          <p:spTgt spid="38"/>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p:tgtEl>
                                          <p:spTgt spid="95"/>
                                        </p:tgtEl>
                                        <p:attrNameLst>
                                          <p:attrName>ppt_y</p:attrName>
                                        </p:attrNameLst>
                                      </p:cBhvr>
                                      <p:tavLst>
                                        <p:tav tm="0">
                                          <p:val>
                                            <p:strVal val="#ppt_y+#ppt_h*1.125000"/>
                                          </p:val>
                                        </p:tav>
                                        <p:tav tm="100000">
                                          <p:val>
                                            <p:strVal val="#ppt_y"/>
                                          </p:val>
                                        </p:tav>
                                      </p:tavLst>
                                    </p:anim>
                                    <p:animEffect transition="in" filter="wipe(up)">
                                      <p:cBhvr>
                                        <p:cTn id="18" dur="500"/>
                                        <p:tgtEl>
                                          <p:spTgt spid="9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ppt_y</p:attrName>
                                        </p:attrNameLst>
                                      </p:cBhvr>
                                      <p:tavLst>
                                        <p:tav tm="0">
                                          <p:val>
                                            <p:strVal val="#ppt_y+#ppt_h*1.125000"/>
                                          </p:val>
                                        </p:tav>
                                        <p:tav tm="100000">
                                          <p:val>
                                            <p:strVal val="#ppt_y"/>
                                          </p:val>
                                        </p:tav>
                                      </p:tavLst>
                                    </p:anim>
                                    <p:animEffect transition="in" filter="wipe(up)">
                                      <p:cBhvr>
                                        <p:cTn id="22" dur="500"/>
                                        <p:tgtEl>
                                          <p:spTgt spid="24"/>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p:tgtEl>
                                          <p:spTgt spid="28"/>
                                        </p:tgtEl>
                                        <p:attrNameLst>
                                          <p:attrName>ppt_y</p:attrName>
                                        </p:attrNameLst>
                                      </p:cBhvr>
                                      <p:tavLst>
                                        <p:tav tm="0">
                                          <p:val>
                                            <p:strVal val="#ppt_y+#ppt_h*1.125000"/>
                                          </p:val>
                                        </p:tav>
                                        <p:tav tm="100000">
                                          <p:val>
                                            <p:strVal val="#ppt_y"/>
                                          </p:val>
                                        </p:tav>
                                      </p:tavLst>
                                    </p:anim>
                                    <p:animEffect transition="in" filter="wipe(up)">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8" grpId="0"/>
      <p:bldP spid="37" grpId="0" animBg="1"/>
      <p:bldP spid="24" grpId="0"/>
      <p:bldP spid="36" grpId="0" animBg="1"/>
      <p:bldP spid="95" grpId="0"/>
    </p:bldLst>
  </p:timing>
  <p:extLst>
    <p:ext uri="{DCECCB84-F9BA-43D5-87BE-67443E8EF086}">
      <p15:sldGuideLst xmlns:p15="http://schemas.microsoft.com/office/powerpoint/2012/main">
        <p15:guide id="1" orient="horz" pos="2088" userDrawn="1">
          <p15:clr>
            <a:srgbClr val="FBAE40"/>
          </p15:clr>
        </p15:guide>
        <p15:guide id="2" orient="horz" pos="21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potlight,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4" name="Caption 4"/>
          <p:cNvSpPr>
            <a:spLocks noGrp="1"/>
          </p:cNvSpPr>
          <p:nvPr>
            <p:ph type="body" idx="123" hasCustomPrompt="1"/>
          </p:nvPr>
        </p:nvSpPr>
        <p:spPr>
          <a:xfrm>
            <a:off x="8953501" y="4020240"/>
            <a:ext cx="2514600" cy="169476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5" name="Heading 4"/>
          <p:cNvSpPr>
            <a:spLocks noGrp="1"/>
          </p:cNvSpPr>
          <p:nvPr>
            <p:ph type="body" sz="quarter" idx="124" hasCustomPrompt="1"/>
          </p:nvPr>
        </p:nvSpPr>
        <p:spPr>
          <a:xfrm>
            <a:off x="8953501" y="3598162"/>
            <a:ext cx="25146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39" name="Divider 4"/>
          <p:cNvSpPr/>
          <p:nvPr userDrawn="1"/>
        </p:nvSpPr>
        <p:spPr>
          <a:xfrm>
            <a:off x="998220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Image 4"/>
          <p:cNvSpPr>
            <a:spLocks noGrp="1"/>
          </p:cNvSpPr>
          <p:nvPr>
            <p:ph type="pic" sz="quarter" idx="121" hasCustomPrompt="1"/>
          </p:nvPr>
        </p:nvSpPr>
        <p:spPr>
          <a:xfrm>
            <a:off x="975360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30" name="Caption 3"/>
          <p:cNvSpPr>
            <a:spLocks noGrp="1"/>
          </p:cNvSpPr>
          <p:nvPr>
            <p:ph type="body" idx="119" hasCustomPrompt="1"/>
          </p:nvPr>
        </p:nvSpPr>
        <p:spPr>
          <a:xfrm>
            <a:off x="6210301" y="4020240"/>
            <a:ext cx="2514600" cy="169476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1" name="Heading 3"/>
          <p:cNvSpPr>
            <a:spLocks noGrp="1"/>
          </p:cNvSpPr>
          <p:nvPr>
            <p:ph type="body" sz="quarter" idx="120" hasCustomPrompt="1"/>
          </p:nvPr>
        </p:nvSpPr>
        <p:spPr>
          <a:xfrm>
            <a:off x="6210301" y="3598162"/>
            <a:ext cx="25146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38" name="Divider 3"/>
          <p:cNvSpPr/>
          <p:nvPr userDrawn="1"/>
        </p:nvSpPr>
        <p:spPr>
          <a:xfrm>
            <a:off x="723900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Image 3"/>
          <p:cNvSpPr>
            <a:spLocks noGrp="1"/>
          </p:cNvSpPr>
          <p:nvPr>
            <p:ph type="pic" sz="quarter" idx="117" hasCustomPrompt="1"/>
          </p:nvPr>
        </p:nvSpPr>
        <p:spPr>
          <a:xfrm>
            <a:off x="701040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26" name="Caption 2"/>
          <p:cNvSpPr>
            <a:spLocks noGrp="1"/>
          </p:cNvSpPr>
          <p:nvPr>
            <p:ph type="body" idx="115" hasCustomPrompt="1"/>
          </p:nvPr>
        </p:nvSpPr>
        <p:spPr>
          <a:xfrm>
            <a:off x="3467101" y="4020240"/>
            <a:ext cx="2514600" cy="169476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7" name="Heading 2"/>
          <p:cNvSpPr>
            <a:spLocks noGrp="1"/>
          </p:cNvSpPr>
          <p:nvPr>
            <p:ph type="body" sz="quarter" idx="116" hasCustomPrompt="1"/>
          </p:nvPr>
        </p:nvSpPr>
        <p:spPr>
          <a:xfrm>
            <a:off x="3467101" y="3598162"/>
            <a:ext cx="25146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37" name="Divider 2"/>
          <p:cNvSpPr/>
          <p:nvPr userDrawn="1"/>
        </p:nvSpPr>
        <p:spPr>
          <a:xfrm>
            <a:off x="449580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Image 2"/>
          <p:cNvSpPr>
            <a:spLocks noGrp="1"/>
          </p:cNvSpPr>
          <p:nvPr>
            <p:ph type="pic" sz="quarter" idx="113" hasCustomPrompt="1"/>
          </p:nvPr>
        </p:nvSpPr>
        <p:spPr>
          <a:xfrm>
            <a:off x="426720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22" name="Caption 1"/>
          <p:cNvSpPr>
            <a:spLocks noGrp="1"/>
          </p:cNvSpPr>
          <p:nvPr>
            <p:ph type="body" idx="44" hasCustomPrompt="1"/>
          </p:nvPr>
        </p:nvSpPr>
        <p:spPr>
          <a:xfrm>
            <a:off x="723901" y="4020240"/>
            <a:ext cx="2514600" cy="169476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3" name="Heading 1"/>
          <p:cNvSpPr>
            <a:spLocks noGrp="1"/>
          </p:cNvSpPr>
          <p:nvPr>
            <p:ph type="body" sz="quarter" idx="33" hasCustomPrompt="1"/>
          </p:nvPr>
        </p:nvSpPr>
        <p:spPr>
          <a:xfrm>
            <a:off x="723901" y="3598162"/>
            <a:ext cx="25146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36" name="Divider 1"/>
          <p:cNvSpPr/>
          <p:nvPr userDrawn="1"/>
        </p:nvSpPr>
        <p:spPr>
          <a:xfrm>
            <a:off x="175260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152400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25"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457847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outVertical)">
                                      <p:cBhvr>
                                        <p:cTn id="13" dur="500"/>
                                        <p:tgtEl>
                                          <p:spTgt spid="38"/>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outVertical)">
                                      <p:cBhvr>
                                        <p:cTn id="16" dur="500"/>
                                        <p:tgtEl>
                                          <p:spTgt spid="39"/>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p:tgtEl>
                                          <p:spTgt spid="95"/>
                                        </p:tgtEl>
                                        <p:attrNameLst>
                                          <p:attrName>ppt_y</p:attrName>
                                        </p:attrNameLst>
                                      </p:cBhvr>
                                      <p:tavLst>
                                        <p:tav tm="0">
                                          <p:val>
                                            <p:strVal val="#ppt_y+#ppt_h*1.125000"/>
                                          </p:val>
                                        </p:tav>
                                        <p:tav tm="100000">
                                          <p:val>
                                            <p:strVal val="#ppt_y"/>
                                          </p:val>
                                        </p:tav>
                                      </p:tavLst>
                                    </p:anim>
                                    <p:animEffect transition="in" filter="wipe(up)">
                                      <p:cBhvr>
                                        <p:cTn id="21" dur="500"/>
                                        <p:tgtEl>
                                          <p:spTgt spid="95"/>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p:tgtEl>
                                          <p:spTgt spid="24"/>
                                        </p:tgtEl>
                                        <p:attrNameLst>
                                          <p:attrName>ppt_y</p:attrName>
                                        </p:attrNameLst>
                                      </p:cBhvr>
                                      <p:tavLst>
                                        <p:tav tm="0">
                                          <p:val>
                                            <p:strVal val="#ppt_y+#ppt_h*1.125000"/>
                                          </p:val>
                                        </p:tav>
                                        <p:tav tm="100000">
                                          <p:val>
                                            <p:strVal val="#ppt_y"/>
                                          </p:val>
                                        </p:tav>
                                      </p:tavLst>
                                    </p:anim>
                                    <p:animEffect transition="in" filter="wipe(up)">
                                      <p:cBhvr>
                                        <p:cTn id="25" dur="500"/>
                                        <p:tgtEl>
                                          <p:spTgt spid="24"/>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p:tgtEl>
                                          <p:spTgt spid="28"/>
                                        </p:tgtEl>
                                        <p:attrNameLst>
                                          <p:attrName>ppt_y</p:attrName>
                                        </p:attrNameLst>
                                      </p:cBhvr>
                                      <p:tavLst>
                                        <p:tav tm="0">
                                          <p:val>
                                            <p:strVal val="#ppt_y+#ppt_h*1.125000"/>
                                          </p:val>
                                        </p:tav>
                                        <p:tav tm="100000">
                                          <p:val>
                                            <p:strVal val="#ppt_y"/>
                                          </p:val>
                                        </p:tav>
                                      </p:tavLst>
                                    </p:anim>
                                    <p:animEffect transition="in" filter="wipe(up)">
                                      <p:cBhvr>
                                        <p:cTn id="29" dur="500"/>
                                        <p:tgtEl>
                                          <p:spTgt spid="28"/>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p:tgtEl>
                                          <p:spTgt spid="32"/>
                                        </p:tgtEl>
                                        <p:attrNameLst>
                                          <p:attrName>ppt_y</p:attrName>
                                        </p:attrNameLst>
                                      </p:cBhvr>
                                      <p:tavLst>
                                        <p:tav tm="0">
                                          <p:val>
                                            <p:strVal val="#ppt_y+#ppt_h*1.125000"/>
                                          </p:val>
                                        </p:tav>
                                        <p:tav tm="100000">
                                          <p:val>
                                            <p:strVal val="#ppt_y"/>
                                          </p:val>
                                        </p:tav>
                                      </p:tavLst>
                                    </p:anim>
                                    <p:animEffect transition="in" filter="wipe(up)">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2" grpId="0"/>
      <p:bldP spid="38" grpId="0" animBg="1"/>
      <p:bldP spid="28" grpId="0"/>
      <p:bldP spid="37" grpId="0" animBg="1"/>
      <p:bldP spid="24" grpId="0"/>
      <p:bldP spid="36" grpId="0" animBg="1"/>
      <p:bldP spid="95" grpId="0"/>
    </p:bldLst>
  </p:timing>
  <p:extLst>
    <p:ext uri="{DCECCB84-F9BA-43D5-87BE-67443E8EF086}">
      <p15:sldGuideLst xmlns:p15="http://schemas.microsoft.com/office/powerpoint/2012/main">
        <p15:guide id="1" orient="horz" pos="2088" userDrawn="1">
          <p15:clr>
            <a:srgbClr val="FBAE40"/>
          </p15:clr>
        </p15:guide>
        <p15:guide id="2" orient="horz" pos="216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otlight, 1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71" name="Heading 12"/>
          <p:cNvSpPr>
            <a:spLocks noGrp="1"/>
          </p:cNvSpPr>
          <p:nvPr>
            <p:ph type="body" sz="quarter" idx="150" hasCustomPrompt="1"/>
          </p:nvPr>
        </p:nvSpPr>
        <p:spPr>
          <a:xfrm>
            <a:off x="9867900"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80" name="Divider 12"/>
          <p:cNvSpPr/>
          <p:nvPr userDrawn="1"/>
        </p:nvSpPr>
        <p:spPr>
          <a:xfrm>
            <a:off x="10439401"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Image 12"/>
          <p:cNvSpPr>
            <a:spLocks noGrp="1"/>
          </p:cNvSpPr>
          <p:nvPr>
            <p:ph type="pic" sz="quarter" idx="148" hasCustomPrompt="1"/>
          </p:nvPr>
        </p:nvSpPr>
        <p:spPr>
          <a:xfrm>
            <a:off x="10210801"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66" name="Heading 11"/>
          <p:cNvSpPr>
            <a:spLocks noGrp="1"/>
          </p:cNvSpPr>
          <p:nvPr>
            <p:ph type="body" sz="quarter" idx="147" hasCustomPrompt="1"/>
          </p:nvPr>
        </p:nvSpPr>
        <p:spPr>
          <a:xfrm>
            <a:off x="8039101"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79" name="Divider 11"/>
          <p:cNvSpPr/>
          <p:nvPr userDrawn="1"/>
        </p:nvSpPr>
        <p:spPr>
          <a:xfrm>
            <a:off x="8610601"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Image 11"/>
          <p:cNvSpPr>
            <a:spLocks noGrp="1"/>
          </p:cNvSpPr>
          <p:nvPr>
            <p:ph type="pic" sz="quarter" idx="145" hasCustomPrompt="1"/>
          </p:nvPr>
        </p:nvSpPr>
        <p:spPr>
          <a:xfrm>
            <a:off x="8382001"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63" name="Heading 10"/>
          <p:cNvSpPr>
            <a:spLocks noGrp="1"/>
          </p:cNvSpPr>
          <p:nvPr>
            <p:ph type="body" sz="quarter" idx="144" hasCustomPrompt="1"/>
          </p:nvPr>
        </p:nvSpPr>
        <p:spPr>
          <a:xfrm>
            <a:off x="6210301"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78" name="Divider 10"/>
          <p:cNvSpPr/>
          <p:nvPr userDrawn="1"/>
        </p:nvSpPr>
        <p:spPr>
          <a:xfrm>
            <a:off x="6781801"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Image 10"/>
          <p:cNvSpPr>
            <a:spLocks noGrp="1"/>
          </p:cNvSpPr>
          <p:nvPr>
            <p:ph type="pic" sz="quarter" idx="142" hasCustomPrompt="1"/>
          </p:nvPr>
        </p:nvSpPr>
        <p:spPr>
          <a:xfrm>
            <a:off x="6553201"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60" name="Heading 9"/>
          <p:cNvSpPr>
            <a:spLocks noGrp="1"/>
          </p:cNvSpPr>
          <p:nvPr>
            <p:ph type="body" sz="quarter" idx="141" hasCustomPrompt="1"/>
          </p:nvPr>
        </p:nvSpPr>
        <p:spPr>
          <a:xfrm>
            <a:off x="4381501"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77" name="Divider 9"/>
          <p:cNvSpPr/>
          <p:nvPr userDrawn="1"/>
        </p:nvSpPr>
        <p:spPr>
          <a:xfrm>
            <a:off x="4953002"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Image 9"/>
          <p:cNvSpPr>
            <a:spLocks noGrp="1"/>
          </p:cNvSpPr>
          <p:nvPr>
            <p:ph type="pic" sz="quarter" idx="139" hasCustomPrompt="1"/>
          </p:nvPr>
        </p:nvSpPr>
        <p:spPr>
          <a:xfrm>
            <a:off x="4724402"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57" name="Heading 8"/>
          <p:cNvSpPr>
            <a:spLocks noGrp="1"/>
          </p:cNvSpPr>
          <p:nvPr>
            <p:ph type="body" sz="quarter" idx="138" hasCustomPrompt="1"/>
          </p:nvPr>
        </p:nvSpPr>
        <p:spPr>
          <a:xfrm>
            <a:off x="2552701"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76" name="Divider 8"/>
          <p:cNvSpPr/>
          <p:nvPr userDrawn="1"/>
        </p:nvSpPr>
        <p:spPr>
          <a:xfrm>
            <a:off x="3124202"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Image 8"/>
          <p:cNvSpPr>
            <a:spLocks noGrp="1"/>
          </p:cNvSpPr>
          <p:nvPr>
            <p:ph type="pic" sz="quarter" idx="136" hasCustomPrompt="1"/>
          </p:nvPr>
        </p:nvSpPr>
        <p:spPr>
          <a:xfrm>
            <a:off x="2895602"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54" name="Heading 7"/>
          <p:cNvSpPr>
            <a:spLocks noGrp="1"/>
          </p:cNvSpPr>
          <p:nvPr>
            <p:ph type="body" sz="quarter" idx="135" hasCustomPrompt="1"/>
          </p:nvPr>
        </p:nvSpPr>
        <p:spPr>
          <a:xfrm>
            <a:off x="723901"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75" name="Divider 7"/>
          <p:cNvSpPr/>
          <p:nvPr userDrawn="1"/>
        </p:nvSpPr>
        <p:spPr>
          <a:xfrm>
            <a:off x="1295402"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Image 7"/>
          <p:cNvSpPr>
            <a:spLocks noGrp="1"/>
          </p:cNvSpPr>
          <p:nvPr>
            <p:ph type="pic" sz="quarter" idx="133" hasCustomPrompt="1"/>
          </p:nvPr>
        </p:nvSpPr>
        <p:spPr>
          <a:xfrm>
            <a:off x="1066802"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68" name="Heading 6"/>
          <p:cNvSpPr>
            <a:spLocks noGrp="1"/>
          </p:cNvSpPr>
          <p:nvPr>
            <p:ph type="body" sz="quarter" idx="132" hasCustomPrompt="1"/>
          </p:nvPr>
        </p:nvSpPr>
        <p:spPr>
          <a:xfrm>
            <a:off x="9867901"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74" name="Divider 6"/>
          <p:cNvSpPr/>
          <p:nvPr userDrawn="1"/>
        </p:nvSpPr>
        <p:spPr>
          <a:xfrm>
            <a:off x="10439401"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Image 6"/>
          <p:cNvSpPr>
            <a:spLocks noGrp="1"/>
          </p:cNvSpPr>
          <p:nvPr>
            <p:ph type="pic" sz="quarter" idx="129" hasCustomPrompt="1"/>
          </p:nvPr>
        </p:nvSpPr>
        <p:spPr>
          <a:xfrm>
            <a:off x="10210801"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45" name="Heading 5"/>
          <p:cNvSpPr>
            <a:spLocks noGrp="1"/>
          </p:cNvSpPr>
          <p:nvPr>
            <p:ph type="body" sz="quarter" idx="128" hasCustomPrompt="1"/>
          </p:nvPr>
        </p:nvSpPr>
        <p:spPr>
          <a:xfrm>
            <a:off x="8039101"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73" name="Divider 5"/>
          <p:cNvSpPr/>
          <p:nvPr userDrawn="1"/>
        </p:nvSpPr>
        <p:spPr>
          <a:xfrm>
            <a:off x="8610601"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Image 5"/>
          <p:cNvSpPr>
            <a:spLocks noGrp="1"/>
          </p:cNvSpPr>
          <p:nvPr>
            <p:ph type="pic" sz="quarter" idx="125" hasCustomPrompt="1"/>
          </p:nvPr>
        </p:nvSpPr>
        <p:spPr>
          <a:xfrm>
            <a:off x="8382001"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41" name="Heading 4"/>
          <p:cNvSpPr>
            <a:spLocks noGrp="1"/>
          </p:cNvSpPr>
          <p:nvPr>
            <p:ph type="body" sz="quarter" idx="124" hasCustomPrompt="1"/>
          </p:nvPr>
        </p:nvSpPr>
        <p:spPr>
          <a:xfrm>
            <a:off x="6210301"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72" name="Divider 4"/>
          <p:cNvSpPr/>
          <p:nvPr userDrawn="1"/>
        </p:nvSpPr>
        <p:spPr>
          <a:xfrm>
            <a:off x="6781801"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Image 4"/>
          <p:cNvSpPr>
            <a:spLocks noGrp="1"/>
          </p:cNvSpPr>
          <p:nvPr>
            <p:ph type="pic" sz="quarter" idx="121" hasCustomPrompt="1"/>
          </p:nvPr>
        </p:nvSpPr>
        <p:spPr>
          <a:xfrm>
            <a:off x="6553201"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37" name="Heading 3"/>
          <p:cNvSpPr>
            <a:spLocks noGrp="1"/>
          </p:cNvSpPr>
          <p:nvPr>
            <p:ph type="body" sz="quarter" idx="120" hasCustomPrompt="1"/>
          </p:nvPr>
        </p:nvSpPr>
        <p:spPr>
          <a:xfrm>
            <a:off x="4381502"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67" name="Divider 3"/>
          <p:cNvSpPr/>
          <p:nvPr userDrawn="1"/>
        </p:nvSpPr>
        <p:spPr>
          <a:xfrm>
            <a:off x="4953002"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Image 3"/>
          <p:cNvSpPr>
            <a:spLocks noGrp="1"/>
          </p:cNvSpPr>
          <p:nvPr>
            <p:ph type="pic" sz="quarter" idx="117" hasCustomPrompt="1"/>
          </p:nvPr>
        </p:nvSpPr>
        <p:spPr>
          <a:xfrm>
            <a:off x="4724402"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33" name="Heading 2"/>
          <p:cNvSpPr>
            <a:spLocks noGrp="1"/>
          </p:cNvSpPr>
          <p:nvPr>
            <p:ph type="body" sz="quarter" idx="116" hasCustomPrompt="1"/>
          </p:nvPr>
        </p:nvSpPr>
        <p:spPr>
          <a:xfrm>
            <a:off x="2552702"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50" name="Divider 2"/>
          <p:cNvSpPr/>
          <p:nvPr userDrawn="1"/>
        </p:nvSpPr>
        <p:spPr>
          <a:xfrm>
            <a:off x="3124202"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Image 2"/>
          <p:cNvSpPr>
            <a:spLocks noGrp="1"/>
          </p:cNvSpPr>
          <p:nvPr>
            <p:ph type="pic" sz="quarter" idx="113" hasCustomPrompt="1"/>
          </p:nvPr>
        </p:nvSpPr>
        <p:spPr>
          <a:xfrm>
            <a:off x="2895602"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51" name="Heading 1"/>
          <p:cNvSpPr>
            <a:spLocks noGrp="1"/>
          </p:cNvSpPr>
          <p:nvPr>
            <p:ph type="body" sz="quarter" idx="33" hasCustomPrompt="1"/>
          </p:nvPr>
        </p:nvSpPr>
        <p:spPr>
          <a:xfrm>
            <a:off x="723902"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44" name="Divider 1"/>
          <p:cNvSpPr/>
          <p:nvPr userDrawn="1"/>
        </p:nvSpPr>
        <p:spPr>
          <a:xfrm>
            <a:off x="1295402"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1066802"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43"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lvl1pPr>
              <a:defRPr baseline="0"/>
            </a:lvl1pPr>
          </a:lstStyle>
          <a:p>
            <a:r>
              <a:rPr lang="en-US" dirty="0"/>
              <a:t>Slide title</a:t>
            </a:r>
          </a:p>
        </p:txBody>
      </p:sp>
    </p:spTree>
    <p:extLst>
      <p:ext uri="{BB962C8B-B14F-4D97-AF65-F5344CB8AC3E}">
        <p14:creationId xmlns:p14="http://schemas.microsoft.com/office/powerpoint/2010/main" val="1058516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outVertical)">
                                      <p:cBhvr>
                                        <p:cTn id="7" dur="500"/>
                                        <p:tgtEl>
                                          <p:spTgt spid="4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outVertical)">
                                      <p:cBhvr>
                                        <p:cTn id="10" dur="500"/>
                                        <p:tgtEl>
                                          <p:spTgt spid="50"/>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arn(outVertical)">
                                      <p:cBhvr>
                                        <p:cTn id="13" dur="500"/>
                                        <p:tgtEl>
                                          <p:spTgt spid="67"/>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barn(outVertical)">
                                      <p:cBhvr>
                                        <p:cTn id="16" dur="500"/>
                                        <p:tgtEl>
                                          <p:spTgt spid="72"/>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barn(outVertical)">
                                      <p:cBhvr>
                                        <p:cTn id="19" dur="500"/>
                                        <p:tgtEl>
                                          <p:spTgt spid="73"/>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barn(outVertical)">
                                      <p:cBhvr>
                                        <p:cTn id="22" dur="500"/>
                                        <p:tgtEl>
                                          <p:spTgt spid="7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barn(outVertical)">
                                      <p:cBhvr>
                                        <p:cTn id="25" dur="500"/>
                                        <p:tgtEl>
                                          <p:spTgt spid="75"/>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arn(outVertical)">
                                      <p:cBhvr>
                                        <p:cTn id="28" dur="500"/>
                                        <p:tgtEl>
                                          <p:spTgt spid="76"/>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barn(outVertical)">
                                      <p:cBhvr>
                                        <p:cTn id="31" dur="500"/>
                                        <p:tgtEl>
                                          <p:spTgt spid="77"/>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barn(outVertical)">
                                      <p:cBhvr>
                                        <p:cTn id="34" dur="500"/>
                                        <p:tgtEl>
                                          <p:spTgt spid="78"/>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arn(outVertical)">
                                      <p:cBhvr>
                                        <p:cTn id="37" dur="500"/>
                                        <p:tgtEl>
                                          <p:spTgt spid="7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barn(outVertical)">
                                      <p:cBhvr>
                                        <p:cTn id="40" dur="500"/>
                                        <p:tgtEl>
                                          <p:spTgt spid="80"/>
                                        </p:tgtEl>
                                      </p:cBhvr>
                                    </p:animEffect>
                                  </p:childTnLst>
                                </p:cTn>
                              </p:par>
                            </p:childTnLst>
                          </p:cTn>
                        </p:par>
                        <p:par>
                          <p:cTn id="41" fill="hold">
                            <p:stCondLst>
                              <p:cond delay="500"/>
                            </p:stCondLst>
                            <p:childTnLst>
                              <p:par>
                                <p:cTn id="42" presetID="12" presetClass="entr" presetSubtype="4"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 calcmode="lin" valueType="num">
                                      <p:cBhvr additive="base">
                                        <p:cTn id="44" dur="500"/>
                                        <p:tgtEl>
                                          <p:spTgt spid="95"/>
                                        </p:tgtEl>
                                        <p:attrNameLst>
                                          <p:attrName>ppt_y</p:attrName>
                                        </p:attrNameLst>
                                      </p:cBhvr>
                                      <p:tavLst>
                                        <p:tav tm="0">
                                          <p:val>
                                            <p:strVal val="#ppt_y+#ppt_h*1.125000"/>
                                          </p:val>
                                        </p:tav>
                                        <p:tav tm="100000">
                                          <p:val>
                                            <p:strVal val="#ppt_y"/>
                                          </p:val>
                                        </p:tav>
                                      </p:tavLst>
                                    </p:anim>
                                    <p:animEffect transition="in" filter="wipe(up)">
                                      <p:cBhvr>
                                        <p:cTn id="45" dur="500"/>
                                        <p:tgtEl>
                                          <p:spTgt spid="95"/>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p:tgtEl>
                                          <p:spTgt spid="30"/>
                                        </p:tgtEl>
                                        <p:attrNameLst>
                                          <p:attrName>ppt_y</p:attrName>
                                        </p:attrNameLst>
                                      </p:cBhvr>
                                      <p:tavLst>
                                        <p:tav tm="0">
                                          <p:val>
                                            <p:strVal val="#ppt_y+#ppt_h*1.125000"/>
                                          </p:val>
                                        </p:tav>
                                        <p:tav tm="100000">
                                          <p:val>
                                            <p:strVal val="#ppt_y"/>
                                          </p:val>
                                        </p:tav>
                                      </p:tavLst>
                                    </p:anim>
                                    <p:animEffect transition="in" filter="wipe(up)">
                                      <p:cBhvr>
                                        <p:cTn id="49" dur="500"/>
                                        <p:tgtEl>
                                          <p:spTgt spid="3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p:tgtEl>
                                          <p:spTgt spid="34"/>
                                        </p:tgtEl>
                                        <p:attrNameLst>
                                          <p:attrName>ppt_y</p:attrName>
                                        </p:attrNameLst>
                                      </p:cBhvr>
                                      <p:tavLst>
                                        <p:tav tm="0">
                                          <p:val>
                                            <p:strVal val="#ppt_y+#ppt_h*1.125000"/>
                                          </p:val>
                                        </p:tav>
                                        <p:tav tm="100000">
                                          <p:val>
                                            <p:strVal val="#ppt_y"/>
                                          </p:val>
                                        </p:tav>
                                      </p:tavLst>
                                    </p:anim>
                                    <p:animEffect transition="in" filter="wipe(up)">
                                      <p:cBhvr>
                                        <p:cTn id="53" dur="500"/>
                                        <p:tgtEl>
                                          <p:spTgt spid="34"/>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p:tgtEl>
                                          <p:spTgt spid="38"/>
                                        </p:tgtEl>
                                        <p:attrNameLst>
                                          <p:attrName>ppt_y</p:attrName>
                                        </p:attrNameLst>
                                      </p:cBhvr>
                                      <p:tavLst>
                                        <p:tav tm="0">
                                          <p:val>
                                            <p:strVal val="#ppt_y+#ppt_h*1.125000"/>
                                          </p:val>
                                        </p:tav>
                                        <p:tav tm="100000">
                                          <p:val>
                                            <p:strVal val="#ppt_y"/>
                                          </p:val>
                                        </p:tav>
                                      </p:tavLst>
                                    </p:anim>
                                    <p:animEffect transition="in" filter="wipe(up)">
                                      <p:cBhvr>
                                        <p:cTn id="57" dur="500"/>
                                        <p:tgtEl>
                                          <p:spTgt spid="38"/>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p:tgtEl>
                                          <p:spTgt spid="42"/>
                                        </p:tgtEl>
                                        <p:attrNameLst>
                                          <p:attrName>ppt_y</p:attrName>
                                        </p:attrNameLst>
                                      </p:cBhvr>
                                      <p:tavLst>
                                        <p:tav tm="0">
                                          <p:val>
                                            <p:strVal val="#ppt_y+#ppt_h*1.125000"/>
                                          </p:val>
                                        </p:tav>
                                        <p:tav tm="100000">
                                          <p:val>
                                            <p:strVal val="#ppt_y"/>
                                          </p:val>
                                        </p:tav>
                                      </p:tavLst>
                                    </p:anim>
                                    <p:animEffect transition="in" filter="wipe(up)">
                                      <p:cBhvr>
                                        <p:cTn id="61" dur="500"/>
                                        <p:tgtEl>
                                          <p:spTgt spid="42"/>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p:tgtEl>
                                          <p:spTgt spid="47"/>
                                        </p:tgtEl>
                                        <p:attrNameLst>
                                          <p:attrName>ppt_y</p:attrName>
                                        </p:attrNameLst>
                                      </p:cBhvr>
                                      <p:tavLst>
                                        <p:tav tm="0">
                                          <p:val>
                                            <p:strVal val="#ppt_y+#ppt_h*1.125000"/>
                                          </p:val>
                                        </p:tav>
                                        <p:tav tm="100000">
                                          <p:val>
                                            <p:strVal val="#ppt_y"/>
                                          </p:val>
                                        </p:tav>
                                      </p:tavLst>
                                    </p:anim>
                                    <p:animEffect transition="in" filter="wipe(up)">
                                      <p:cBhvr>
                                        <p:cTn id="65" dur="500"/>
                                        <p:tgtEl>
                                          <p:spTgt spid="47"/>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p:tgtEl>
                                          <p:spTgt spid="52"/>
                                        </p:tgtEl>
                                        <p:attrNameLst>
                                          <p:attrName>ppt_y</p:attrName>
                                        </p:attrNameLst>
                                      </p:cBhvr>
                                      <p:tavLst>
                                        <p:tav tm="0">
                                          <p:val>
                                            <p:strVal val="#ppt_y+#ppt_h*1.125000"/>
                                          </p:val>
                                        </p:tav>
                                        <p:tav tm="100000">
                                          <p:val>
                                            <p:strVal val="#ppt_y"/>
                                          </p:val>
                                        </p:tav>
                                      </p:tavLst>
                                    </p:anim>
                                    <p:animEffect transition="in" filter="wipe(up)">
                                      <p:cBhvr>
                                        <p:cTn id="69" dur="500"/>
                                        <p:tgtEl>
                                          <p:spTgt spid="52"/>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p:tgtEl>
                                          <p:spTgt spid="55"/>
                                        </p:tgtEl>
                                        <p:attrNameLst>
                                          <p:attrName>ppt_y</p:attrName>
                                        </p:attrNameLst>
                                      </p:cBhvr>
                                      <p:tavLst>
                                        <p:tav tm="0">
                                          <p:val>
                                            <p:strVal val="#ppt_y+#ppt_h*1.125000"/>
                                          </p:val>
                                        </p:tav>
                                        <p:tav tm="100000">
                                          <p:val>
                                            <p:strVal val="#ppt_y"/>
                                          </p:val>
                                        </p:tav>
                                      </p:tavLst>
                                    </p:anim>
                                    <p:animEffect transition="in" filter="wipe(up)">
                                      <p:cBhvr>
                                        <p:cTn id="73" dur="500"/>
                                        <p:tgtEl>
                                          <p:spTgt spid="55"/>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 calcmode="lin" valueType="num">
                                      <p:cBhvr additive="base">
                                        <p:cTn id="76" dur="500"/>
                                        <p:tgtEl>
                                          <p:spTgt spid="58"/>
                                        </p:tgtEl>
                                        <p:attrNameLst>
                                          <p:attrName>ppt_y</p:attrName>
                                        </p:attrNameLst>
                                      </p:cBhvr>
                                      <p:tavLst>
                                        <p:tav tm="0">
                                          <p:val>
                                            <p:strVal val="#ppt_y+#ppt_h*1.125000"/>
                                          </p:val>
                                        </p:tav>
                                        <p:tav tm="100000">
                                          <p:val>
                                            <p:strVal val="#ppt_y"/>
                                          </p:val>
                                        </p:tav>
                                      </p:tavLst>
                                    </p:anim>
                                    <p:animEffect transition="in" filter="wipe(up)">
                                      <p:cBhvr>
                                        <p:cTn id="77" dur="500"/>
                                        <p:tgtEl>
                                          <p:spTgt spid="58"/>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 calcmode="lin" valueType="num">
                                      <p:cBhvr additive="base">
                                        <p:cTn id="80" dur="500"/>
                                        <p:tgtEl>
                                          <p:spTgt spid="61"/>
                                        </p:tgtEl>
                                        <p:attrNameLst>
                                          <p:attrName>ppt_y</p:attrName>
                                        </p:attrNameLst>
                                      </p:cBhvr>
                                      <p:tavLst>
                                        <p:tav tm="0">
                                          <p:val>
                                            <p:strVal val="#ppt_y+#ppt_h*1.125000"/>
                                          </p:val>
                                        </p:tav>
                                        <p:tav tm="100000">
                                          <p:val>
                                            <p:strVal val="#ppt_y"/>
                                          </p:val>
                                        </p:tav>
                                      </p:tavLst>
                                    </p:anim>
                                    <p:animEffect transition="in" filter="wipe(up)">
                                      <p:cBhvr>
                                        <p:cTn id="81" dur="500"/>
                                        <p:tgtEl>
                                          <p:spTgt spid="61"/>
                                        </p:tgtEl>
                                      </p:cBhvr>
                                    </p:animEffect>
                                  </p:childTnLst>
                                </p:cTn>
                              </p:par>
                              <p:par>
                                <p:cTn id="82" presetID="12" presetClass="entr" presetSubtype="4" fill="hold" grpId="0" nodeType="with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additive="base">
                                        <p:cTn id="84" dur="500"/>
                                        <p:tgtEl>
                                          <p:spTgt spid="64"/>
                                        </p:tgtEl>
                                        <p:attrNameLst>
                                          <p:attrName>ppt_y</p:attrName>
                                        </p:attrNameLst>
                                      </p:cBhvr>
                                      <p:tavLst>
                                        <p:tav tm="0">
                                          <p:val>
                                            <p:strVal val="#ppt_y+#ppt_h*1.125000"/>
                                          </p:val>
                                        </p:tav>
                                        <p:tav tm="100000">
                                          <p:val>
                                            <p:strVal val="#ppt_y"/>
                                          </p:val>
                                        </p:tav>
                                      </p:tavLst>
                                    </p:anim>
                                    <p:animEffect transition="in" filter="wipe(up)">
                                      <p:cBhvr>
                                        <p:cTn id="85" dur="500"/>
                                        <p:tgtEl>
                                          <p:spTgt spid="64"/>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additive="base">
                                        <p:cTn id="88" dur="500"/>
                                        <p:tgtEl>
                                          <p:spTgt spid="69"/>
                                        </p:tgtEl>
                                        <p:attrNameLst>
                                          <p:attrName>ppt_y</p:attrName>
                                        </p:attrNameLst>
                                      </p:cBhvr>
                                      <p:tavLst>
                                        <p:tav tm="0">
                                          <p:val>
                                            <p:strVal val="#ppt_y+#ppt_h*1.125000"/>
                                          </p:val>
                                        </p:tav>
                                        <p:tav tm="100000">
                                          <p:val>
                                            <p:strVal val="#ppt_y"/>
                                          </p:val>
                                        </p:tav>
                                      </p:tavLst>
                                    </p:anim>
                                    <p:animEffect transition="in" filter="wipe(up)">
                                      <p:cBhvr>
                                        <p:cTn id="8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69" grpId="0"/>
      <p:bldP spid="79" grpId="0" animBg="1"/>
      <p:bldP spid="64" grpId="0"/>
      <p:bldP spid="78" grpId="0" animBg="1"/>
      <p:bldP spid="61" grpId="0"/>
      <p:bldP spid="77" grpId="0" animBg="1"/>
      <p:bldP spid="58" grpId="0"/>
      <p:bldP spid="76" grpId="0" animBg="1"/>
      <p:bldP spid="55" grpId="0"/>
      <p:bldP spid="75" grpId="0" animBg="1"/>
      <p:bldP spid="52" grpId="0"/>
      <p:bldP spid="74" grpId="0" animBg="1"/>
      <p:bldP spid="47" grpId="0"/>
      <p:bldP spid="73" grpId="0" animBg="1"/>
      <p:bldP spid="42" grpId="0"/>
      <p:bldP spid="72" grpId="0" animBg="1"/>
      <p:bldP spid="38" grpId="0"/>
      <p:bldP spid="67" grpId="0" animBg="1"/>
      <p:bldP spid="34" grpId="0"/>
      <p:bldP spid="50" grpId="0" animBg="1"/>
      <p:bldP spid="30" grpId="0"/>
      <p:bldP spid="44" grpId="0" animBg="1"/>
      <p:bldP spid="95" grpId="0"/>
    </p:bldLst>
  </p:timing>
  <p:extLst>
    <p:ext uri="{DCECCB84-F9BA-43D5-87BE-67443E8EF086}">
      <p15:sldGuideLst xmlns:p15="http://schemas.microsoft.com/office/powerpoint/2012/main">
        <p15:guide id="1" orient="horz" pos="2376" userDrawn="1">
          <p15:clr>
            <a:srgbClr val="FBAE40"/>
          </p15:clr>
        </p15:guide>
        <p15:guide id="2" orient="horz" pos="25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Title, Number On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ounding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pic>
        <p:nvPicPr>
          <p:cNvPr id="9" name="Graphic 8">
            <a:extLst>
              <a:ext uri="{FF2B5EF4-FFF2-40B4-BE49-F238E27FC236}">
                <a16:creationId xmlns:a16="http://schemas.microsoft.com/office/drawing/2014/main" id="{B28C2FB8-F8EF-3646-B9B4-9B0C977E01B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3900" y="5943600"/>
            <a:ext cx="2341756" cy="457200"/>
          </a:xfrm>
          <a:prstGeom prst="rect">
            <a:avLst/>
          </a:prstGeom>
        </p:spPr>
      </p:pic>
      <p:pic>
        <p:nvPicPr>
          <p:cNvPr id="11" name="Graphic 10">
            <a:extLst>
              <a:ext uri="{FF2B5EF4-FFF2-40B4-BE49-F238E27FC236}">
                <a16:creationId xmlns:a16="http://schemas.microsoft.com/office/drawing/2014/main" id="{A3F80F8F-CD1D-3043-898E-19D720EBE5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39078" y="2057399"/>
            <a:ext cx="4367560" cy="2591739"/>
          </a:xfrm>
          <a:prstGeom prst="rect">
            <a:avLst/>
          </a:prstGeom>
        </p:spPr>
      </p:pic>
    </p:spTree>
    <p:extLst>
      <p:ext uri="{BB962C8B-B14F-4D97-AF65-F5344CB8AC3E}">
        <p14:creationId xmlns:p14="http://schemas.microsoft.com/office/powerpoint/2010/main" val="1729335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cNvSpPr>
            <a:spLocks noGrp="1"/>
          </p:cNvSpPr>
          <p:nvPr>
            <p:ph type="sldNum" sz="quarter" idx="12"/>
          </p:nvPr>
        </p:nvSpPr>
        <p:spPr/>
        <p:txBody>
          <a:bodyPr/>
          <a:lstStyle/>
          <a:p>
            <a:fld id="{DCFE8AC6-424E-904F-AE4A-648F5E9D72F5}" type="slidenum">
              <a:rPr lang="en-US" smtClean="0"/>
              <a:t>‹#›</a:t>
            </a:fld>
            <a:endParaRPr lang="en-US" dirty="0"/>
          </a:p>
        </p:txBody>
      </p:sp>
      <p:sp>
        <p:nvSpPr>
          <p:cNvPr id="2" name="Footer"/>
          <p:cNvSpPr>
            <a:spLocks noGrp="1"/>
          </p:cNvSpPr>
          <p:nvPr>
            <p:ph type="ftr" sz="quarter" idx="13"/>
          </p:nvPr>
        </p:nvSpPr>
        <p:spPr/>
        <p:txBody>
          <a:bodyPr/>
          <a:lstStyle/>
          <a:p>
            <a:pPr algn="r"/>
            <a:endParaRPr lang="en-US" dirty="0"/>
          </a:p>
        </p:txBody>
      </p:sp>
    </p:spTree>
    <p:extLst>
      <p:ext uri="{BB962C8B-B14F-4D97-AF65-F5344CB8AC3E}">
        <p14:creationId xmlns:p14="http://schemas.microsoft.com/office/powerpoint/2010/main" val="1423600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 Title, Bear Head Bann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ounding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pic>
        <p:nvPicPr>
          <p:cNvPr id="8" name="Graphic 7">
            <a:extLst>
              <a:ext uri="{FF2B5EF4-FFF2-40B4-BE49-F238E27FC236}">
                <a16:creationId xmlns:a16="http://schemas.microsoft.com/office/drawing/2014/main" id="{E14A9F92-ADF5-034A-991B-DE0D86287EE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3900" y="5943600"/>
            <a:ext cx="2341756" cy="457200"/>
          </a:xfrm>
          <a:prstGeom prst="rect">
            <a:avLst/>
          </a:prstGeom>
        </p:spPr>
      </p:pic>
      <p:pic>
        <p:nvPicPr>
          <p:cNvPr id="10" name="Graphic 9">
            <a:extLst>
              <a:ext uri="{FF2B5EF4-FFF2-40B4-BE49-F238E27FC236}">
                <a16:creationId xmlns:a16="http://schemas.microsoft.com/office/drawing/2014/main" id="{1925E2E4-A100-3C4E-8180-02E634D2C6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39078" y="2057399"/>
            <a:ext cx="4367560" cy="259173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Title, Students w/Raised Hand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286"/>
          </a:xfrm>
          <a:prstGeom prst="rect">
            <a:avLst/>
          </a:prstGeom>
        </p:spPr>
      </p:pic>
      <p:pic>
        <p:nvPicPr>
          <p:cNvPr id="6" name="Grounding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2954" y="-2"/>
            <a:ext cx="766091" cy="460391"/>
          </a:xfrm>
          <a:prstGeom prst="rect">
            <a:avLst/>
          </a:prstGeom>
          <a:noFill/>
          <a:ln>
            <a:noFill/>
          </a:ln>
        </p:spPr>
      </p:pic>
      <p:pic>
        <p:nvPicPr>
          <p:cNvPr id="10" name="Graphic 9">
            <a:extLst>
              <a:ext uri="{FF2B5EF4-FFF2-40B4-BE49-F238E27FC236}">
                <a16:creationId xmlns:a16="http://schemas.microsoft.com/office/drawing/2014/main" id="{129ABEF3-CFDD-2C45-AB32-596D96FE79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25122" y="1828800"/>
            <a:ext cx="2341756" cy="457200"/>
          </a:xfrm>
          <a:prstGeom prst="rect">
            <a:avLst/>
          </a:prstGeom>
        </p:spPr>
      </p:pic>
      <p:pic>
        <p:nvPicPr>
          <p:cNvPr id="11" name="Graphic 10">
            <a:extLst>
              <a:ext uri="{FF2B5EF4-FFF2-40B4-BE49-F238E27FC236}">
                <a16:creationId xmlns:a16="http://schemas.microsoft.com/office/drawing/2014/main" id="{B4A0D4A2-0620-2D48-8343-0F7744F2B2C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67000" y="967675"/>
            <a:ext cx="6858000" cy="4191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p:bg>
      <p:bgRef idx="1001">
        <a:schemeClr val="bg2"/>
      </p:bgRef>
    </p:bg>
    <p:spTree>
      <p:nvGrpSpPr>
        <p:cNvPr id="1" name=""/>
        <p:cNvGrpSpPr/>
        <p:nvPr/>
      </p:nvGrpSpPr>
      <p:grpSpPr>
        <a:xfrm>
          <a:off x="0" y="0"/>
          <a:ext cx="0" cy="0"/>
          <a:chOff x="0" y="0"/>
          <a:chExt cx="0" cy="0"/>
        </a:xfrm>
      </p:grpSpPr>
      <p:sp>
        <p:nvSpPr>
          <p:cNvPr id="9" name="Diagonal"/>
          <p:cNvSpPr/>
          <p:nvPr userDrawn="1"/>
        </p:nvSpPr>
        <p:spPr>
          <a:xfrm>
            <a:off x="228600" y="228600"/>
            <a:ext cx="11734800" cy="6400800"/>
          </a:xfrm>
          <a:custGeom>
            <a:avLst/>
            <a:gdLst>
              <a:gd name="connsiteX0" fmla="*/ 0 w 11734800"/>
              <a:gd name="connsiteY0" fmla="*/ 0 h 6400800"/>
              <a:gd name="connsiteX1" fmla="*/ 11734800 w 11734800"/>
              <a:gd name="connsiteY1" fmla="*/ 0 h 6400800"/>
              <a:gd name="connsiteX2" fmla="*/ 11734800 w 11734800"/>
              <a:gd name="connsiteY2" fmla="*/ 5029200 h 6400800"/>
              <a:gd name="connsiteX3" fmla="*/ 10363200 w 11734800"/>
              <a:gd name="connsiteY3" fmla="*/ 6400800 h 6400800"/>
              <a:gd name="connsiteX4" fmla="*/ 0 w 11734800"/>
              <a:gd name="connsiteY4" fmla="*/ 640080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4800" h="6400800">
                <a:moveTo>
                  <a:pt x="0" y="0"/>
                </a:moveTo>
                <a:lnTo>
                  <a:pt x="11734800" y="0"/>
                </a:lnTo>
                <a:lnTo>
                  <a:pt x="11734800" y="5029200"/>
                </a:lnTo>
                <a:lnTo>
                  <a:pt x="10363200" y="6400800"/>
                </a:lnTo>
                <a:lnTo>
                  <a:pt x="0" y="6400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1" name="Subtitle"/>
          <p:cNvSpPr>
            <a:spLocks noGrp="1"/>
          </p:cNvSpPr>
          <p:nvPr>
            <p:ph type="body" sz="quarter" idx="11" hasCustomPrompt="1"/>
          </p:nvPr>
        </p:nvSpPr>
        <p:spPr>
          <a:xfrm>
            <a:off x="723900" y="4572002"/>
            <a:ext cx="9829800" cy="1143001"/>
          </a:xfrm>
          <a:prstGeom prst="rect">
            <a:avLst/>
          </a:prstGeom>
        </p:spPr>
        <p:txBody>
          <a:bodyPr lIns="0" tIns="0" rIns="0" bIns="0">
            <a:normAutofit/>
          </a:bodyPr>
          <a:lstStyle>
            <a:lvl1pPr marL="0" indent="0" algn="l">
              <a:buNone/>
              <a:defRPr sz="2800" b="1" cap="all" baseline="0">
                <a:solidFill>
                  <a:schemeClr val="accent2"/>
                </a:solidFill>
              </a:defRPr>
            </a:lvl1pPr>
          </a:lstStyle>
          <a:p>
            <a:pPr lvl="0"/>
            <a:r>
              <a:rPr lang="en-US" dirty="0"/>
              <a:t>Section subtitle</a:t>
            </a:r>
          </a:p>
        </p:txBody>
      </p:sp>
      <p:sp>
        <p:nvSpPr>
          <p:cNvPr id="5" name="Divider"/>
          <p:cNvSpPr/>
          <p:nvPr userDrawn="1"/>
        </p:nvSpPr>
        <p:spPr>
          <a:xfrm>
            <a:off x="723900" y="4230044"/>
            <a:ext cx="91440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cNvSpPr>
            <a:spLocks noGrp="1"/>
          </p:cNvSpPr>
          <p:nvPr>
            <p:ph type="title" hasCustomPrompt="1"/>
          </p:nvPr>
        </p:nvSpPr>
        <p:spPr>
          <a:xfrm>
            <a:off x="723900" y="685801"/>
            <a:ext cx="10744200" cy="3314700"/>
          </a:xfrm>
        </p:spPr>
        <p:txBody>
          <a:bodyPr lIns="0" tIns="0" rIns="0" bIns="0" anchor="b">
            <a:normAutofit/>
          </a:bodyPr>
          <a:lstStyle>
            <a:lvl1pPr>
              <a:lnSpc>
                <a:spcPct val="90000"/>
              </a:lnSpc>
              <a:defRPr sz="4800" baseline="0"/>
            </a:lvl1pPr>
          </a:lstStyle>
          <a:p>
            <a:r>
              <a:rPr lang="en-US" dirty="0"/>
              <a:t>Section title</a:t>
            </a:r>
          </a:p>
        </p:txBody>
      </p:sp>
      <p:pic>
        <p:nvPicPr>
          <p:cNvPr id="10" name="Grounding Bar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pic>
        <p:nvPicPr>
          <p:cNvPr id="12" name="Graphic 11">
            <a:extLst>
              <a:ext uri="{FF2B5EF4-FFF2-40B4-BE49-F238E27FC236}">
                <a16:creationId xmlns:a16="http://schemas.microsoft.com/office/drawing/2014/main" id="{DDEAC16A-B9A7-3C4D-952D-1421B48630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3900" y="6057900"/>
            <a:ext cx="1756317" cy="342900"/>
          </a:xfrm>
          <a:prstGeom prst="rect">
            <a:avLst/>
          </a:prstGeom>
        </p:spPr>
      </p:pic>
    </p:spTree>
    <p:extLst>
      <p:ext uri="{BB962C8B-B14F-4D97-AF65-F5344CB8AC3E}">
        <p14:creationId xmlns:p14="http://schemas.microsoft.com/office/powerpoint/2010/main" val="11309911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DCECCB84-F9BA-43D5-87BE-67443E8EF086}">
      <p15:sldGuideLst xmlns:p15="http://schemas.microsoft.com/office/powerpoint/2012/main">
        <p15:guide id="1" orient="horz" pos="2520" userDrawn="1">
          <p15:clr>
            <a:srgbClr val="FBAE40"/>
          </p15:clr>
        </p15:guide>
        <p15:guide id="2" orient="horz" pos="2880" userDrawn="1">
          <p15:clr>
            <a:srgbClr val="FBAE40"/>
          </p15:clr>
        </p15:guide>
        <p15:guide id="3" pos="144" userDrawn="1">
          <p15:clr>
            <a:srgbClr val="FBAE40"/>
          </p15:clr>
        </p15:guide>
        <p15:guide id="4" pos="75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Image">
    <p:bg>
      <p:bgRef idx="1001">
        <a:schemeClr val="bg2"/>
      </p:bgRef>
    </p:bg>
    <p:spTree>
      <p:nvGrpSpPr>
        <p:cNvPr id="1" name=""/>
        <p:cNvGrpSpPr/>
        <p:nvPr/>
      </p:nvGrpSpPr>
      <p:grpSpPr>
        <a:xfrm>
          <a:off x="0" y="0"/>
          <a:ext cx="0" cy="0"/>
          <a:chOff x="0" y="0"/>
          <a:chExt cx="0" cy="0"/>
        </a:xfrm>
      </p:grpSpPr>
      <p:sp>
        <p:nvSpPr>
          <p:cNvPr id="15" name="Diagonal"/>
          <p:cNvSpPr/>
          <p:nvPr userDrawn="1"/>
        </p:nvSpPr>
        <p:spPr>
          <a:xfrm>
            <a:off x="228600" y="228600"/>
            <a:ext cx="11734800" cy="6400800"/>
          </a:xfrm>
          <a:custGeom>
            <a:avLst/>
            <a:gdLst>
              <a:gd name="connsiteX0" fmla="*/ 0 w 11734800"/>
              <a:gd name="connsiteY0" fmla="*/ 0 h 6400800"/>
              <a:gd name="connsiteX1" fmla="*/ 11734800 w 11734800"/>
              <a:gd name="connsiteY1" fmla="*/ 0 h 6400800"/>
              <a:gd name="connsiteX2" fmla="*/ 11734800 w 11734800"/>
              <a:gd name="connsiteY2" fmla="*/ 5029200 h 6400800"/>
              <a:gd name="connsiteX3" fmla="*/ 10363200 w 11734800"/>
              <a:gd name="connsiteY3" fmla="*/ 6400800 h 6400800"/>
              <a:gd name="connsiteX4" fmla="*/ 0 w 11734800"/>
              <a:gd name="connsiteY4" fmla="*/ 640080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4800" h="6400800">
                <a:moveTo>
                  <a:pt x="0" y="0"/>
                </a:moveTo>
                <a:lnTo>
                  <a:pt x="11734800" y="0"/>
                </a:lnTo>
                <a:lnTo>
                  <a:pt x="11734800" y="5029200"/>
                </a:lnTo>
                <a:lnTo>
                  <a:pt x="10363200" y="6400800"/>
                </a:lnTo>
                <a:lnTo>
                  <a:pt x="0" y="6400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8" name="Image"/>
          <p:cNvSpPr>
            <a:spLocks noGrp="1" noChangeAspect="1"/>
          </p:cNvSpPr>
          <p:nvPr>
            <p:ph type="pic" sz="quarter" idx="28" hasCustomPrompt="1"/>
          </p:nvPr>
        </p:nvSpPr>
        <p:spPr>
          <a:xfrm>
            <a:off x="7124700" y="685800"/>
            <a:ext cx="4343400" cy="5029200"/>
          </a:xfrm>
          <a:custGeom>
            <a:avLst/>
            <a:gdLst>
              <a:gd name="connsiteX0" fmla="*/ 0 w 4343400"/>
              <a:gd name="connsiteY0" fmla="*/ 0 h 5029200"/>
              <a:gd name="connsiteX1" fmla="*/ 4343400 w 4343400"/>
              <a:gd name="connsiteY1" fmla="*/ 0 h 5029200"/>
              <a:gd name="connsiteX2" fmla="*/ 4343400 w 4343400"/>
              <a:gd name="connsiteY2" fmla="*/ 4381499 h 5029200"/>
              <a:gd name="connsiteX3" fmla="*/ 3695699 w 4343400"/>
              <a:gd name="connsiteY3" fmla="*/ 5029200 h 5029200"/>
              <a:gd name="connsiteX4" fmla="*/ 0 w 4343400"/>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5029200">
                <a:moveTo>
                  <a:pt x="0" y="0"/>
                </a:moveTo>
                <a:lnTo>
                  <a:pt x="4343400" y="0"/>
                </a:lnTo>
                <a:lnTo>
                  <a:pt x="4343400" y="4381499"/>
                </a:lnTo>
                <a:lnTo>
                  <a:pt x="3695699" y="5029200"/>
                </a:lnTo>
                <a:lnTo>
                  <a:pt x="0" y="5029200"/>
                </a:lnTo>
                <a:close/>
              </a:path>
            </a:pathLst>
          </a:custGeom>
          <a:noFill/>
          <a:ln w="127000" cmpd="sng">
            <a:noFill/>
            <a:miter lim="800000"/>
          </a:ln>
        </p:spPr>
        <p:txBody>
          <a:bodyPr vert="horz" wrap="square" anchor="ctr">
            <a:noAutofit/>
          </a:bodyPr>
          <a:lstStyle>
            <a:lvl1pPr marL="0" indent="0" algn="ctr">
              <a:buNone/>
              <a:defRPr sz="1800"/>
            </a:lvl1pPr>
          </a:lstStyle>
          <a:p>
            <a:r>
              <a:rPr lang="en-US" dirty="0"/>
              <a:t>Image</a:t>
            </a:r>
          </a:p>
        </p:txBody>
      </p:sp>
      <p:sp>
        <p:nvSpPr>
          <p:cNvPr id="11" name="Subtitle"/>
          <p:cNvSpPr>
            <a:spLocks noGrp="1"/>
          </p:cNvSpPr>
          <p:nvPr>
            <p:ph type="body" sz="quarter" idx="11" hasCustomPrompt="1"/>
          </p:nvPr>
        </p:nvSpPr>
        <p:spPr>
          <a:xfrm>
            <a:off x="723900" y="4572000"/>
            <a:ext cx="6172200" cy="1143000"/>
          </a:xfrm>
          <a:prstGeom prst="rect">
            <a:avLst/>
          </a:prstGeom>
        </p:spPr>
        <p:txBody>
          <a:bodyPr lIns="0" tIns="0" rIns="0" bIns="0">
            <a:normAutofit/>
          </a:bodyPr>
          <a:lstStyle>
            <a:lvl1pPr marL="0" indent="0" algn="l">
              <a:buNone/>
              <a:defRPr sz="2800" b="1" cap="all" baseline="0">
                <a:solidFill>
                  <a:schemeClr val="accent2"/>
                </a:solidFill>
                <a:latin typeface="+mn-lt"/>
              </a:defRPr>
            </a:lvl1pPr>
          </a:lstStyle>
          <a:p>
            <a:pPr lvl="0"/>
            <a:r>
              <a:rPr lang="en-US" dirty="0"/>
              <a:t>Section subtitle</a:t>
            </a:r>
          </a:p>
        </p:txBody>
      </p:sp>
      <p:sp>
        <p:nvSpPr>
          <p:cNvPr id="9" name="Divider"/>
          <p:cNvSpPr/>
          <p:nvPr userDrawn="1"/>
        </p:nvSpPr>
        <p:spPr>
          <a:xfrm>
            <a:off x="723900" y="4230044"/>
            <a:ext cx="91440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cNvSpPr>
            <a:spLocks noGrp="1"/>
          </p:cNvSpPr>
          <p:nvPr>
            <p:ph type="title" hasCustomPrompt="1"/>
          </p:nvPr>
        </p:nvSpPr>
        <p:spPr>
          <a:xfrm>
            <a:off x="723900" y="685800"/>
            <a:ext cx="6172200" cy="3314700"/>
          </a:xfrm>
        </p:spPr>
        <p:txBody>
          <a:bodyPr lIns="0" tIns="0" rIns="0" bIns="0" anchor="b">
            <a:normAutofit/>
          </a:bodyPr>
          <a:lstStyle>
            <a:lvl1pPr>
              <a:lnSpc>
                <a:spcPct val="90000"/>
              </a:lnSpc>
              <a:defRPr sz="4800" baseline="0"/>
            </a:lvl1pPr>
          </a:lstStyle>
          <a:p>
            <a:r>
              <a:rPr lang="en-US" dirty="0"/>
              <a:t>Section title</a:t>
            </a:r>
          </a:p>
        </p:txBody>
      </p:sp>
      <p:pic>
        <p:nvPicPr>
          <p:cNvPr id="14" name="Grounding Bar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pic>
        <p:nvPicPr>
          <p:cNvPr id="12" name="Graphic 11">
            <a:extLst>
              <a:ext uri="{FF2B5EF4-FFF2-40B4-BE49-F238E27FC236}">
                <a16:creationId xmlns:a16="http://schemas.microsoft.com/office/drawing/2014/main" id="{74BA23E8-94BE-474C-9849-F774F22C0E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3900" y="6057900"/>
            <a:ext cx="1756317" cy="342900"/>
          </a:xfrm>
          <a:prstGeom prst="rect">
            <a:avLst/>
          </a:prstGeom>
        </p:spPr>
      </p:pic>
    </p:spTree>
    <p:extLst>
      <p:ext uri="{BB962C8B-B14F-4D97-AF65-F5344CB8AC3E}">
        <p14:creationId xmlns:p14="http://schemas.microsoft.com/office/powerpoint/2010/main" val="183192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animBg="1"/>
    </p:bldLst>
  </p:timing>
  <p:extLst>
    <p:ext uri="{DCECCB84-F9BA-43D5-87BE-67443E8EF086}">
      <p15:sldGuideLst xmlns:p15="http://schemas.microsoft.com/office/powerpoint/2012/main">
        <p15:guide id="1" orient="horz" pos="2520" userDrawn="1">
          <p15:clr>
            <a:srgbClr val="FBAE40"/>
          </p15:clr>
        </p15:guide>
        <p15:guide id="2" orient="horz" pos="2880" userDrawn="1">
          <p15:clr>
            <a:srgbClr val="FBAE40"/>
          </p15:clr>
        </p15:guide>
        <p15:guide id="3" pos="144" userDrawn="1">
          <p15:clr>
            <a:srgbClr val="FBAE40"/>
          </p15:clr>
        </p15:guide>
        <p15:guide id="4" pos="753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Blocks">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p:txBody>
          <a:bodyPr/>
          <a:lstStyle/>
          <a:p>
            <a:pPr algn="r"/>
            <a:endParaRPr lang="en-US" dirty="0"/>
          </a:p>
        </p:txBody>
      </p:sp>
      <p:sp>
        <p:nvSpPr>
          <p:cNvPr id="4" name="Content 2"/>
          <p:cNvSpPr>
            <a:spLocks noGrp="1"/>
          </p:cNvSpPr>
          <p:nvPr>
            <p:ph sz="half" idx="2" hasCustomPrompt="1"/>
          </p:nvPr>
        </p:nvSpPr>
        <p:spPr>
          <a:xfrm>
            <a:off x="6210301" y="2057400"/>
            <a:ext cx="52578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hasCustomPrompt="1"/>
          </p:nvPr>
        </p:nvSpPr>
        <p:spPr>
          <a:xfrm>
            <a:off x="723901" y="2057400"/>
            <a:ext cx="52578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2147170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p:txBody>
          <a:bodyPr/>
          <a:lstStyle/>
          <a:p>
            <a:pPr algn="r"/>
            <a:endParaRPr lang="en-US" dirty="0"/>
          </a:p>
        </p:txBody>
      </p:sp>
      <p:pic>
        <p:nvPicPr>
          <p:cNvPr id="4" name="Spirit Burst"/>
          <p:cNvPicPr>
            <a:picLocks noChangeAspect="1"/>
          </p:cNvPicPr>
          <p:nvPr userDrawn="1"/>
        </p:nvPicPr>
        <p:blipFill rotWithShape="1">
          <a:blip r:embed="rId2">
            <a:extLst>
              <a:ext uri="{28A0092B-C50C-407E-A947-70E740481C1C}">
                <a14:useLocalDpi xmlns:a14="http://schemas.microsoft.com/office/drawing/2010/main" val="0"/>
              </a:ext>
            </a:extLst>
          </a:blip>
          <a:srcRect l="8" t="8" r="50010" b="50010"/>
          <a:stretch/>
        </p:blipFill>
        <p:spPr>
          <a:xfrm>
            <a:off x="10209276" y="4463676"/>
            <a:ext cx="1371078" cy="1371078"/>
          </a:xfrm>
          <a:prstGeom prst="rect">
            <a:avLst/>
          </a:prstGeom>
          <a:noFill/>
          <a:ln>
            <a:noFill/>
          </a:ln>
        </p:spPr>
      </p:pic>
      <p:sp>
        <p:nvSpPr>
          <p:cNvPr id="11" name="Image"/>
          <p:cNvSpPr>
            <a:spLocks noGrp="1"/>
          </p:cNvSpPr>
          <p:nvPr>
            <p:ph type="pic" sz="quarter" idx="16" hasCustomPrompt="1"/>
          </p:nvPr>
        </p:nvSpPr>
        <p:spPr>
          <a:xfrm>
            <a:off x="8039101" y="2057400"/>
            <a:ext cx="3429000" cy="3657600"/>
          </a:xfrm>
          <a:custGeom>
            <a:avLst/>
            <a:gdLst>
              <a:gd name="connsiteX0" fmla="*/ 457200 w 3429000"/>
              <a:gd name="connsiteY0" fmla="*/ 0 h 3657600"/>
              <a:gd name="connsiteX1" fmla="*/ 3429000 w 3429000"/>
              <a:gd name="connsiteY1" fmla="*/ 0 h 3657600"/>
              <a:gd name="connsiteX2" fmla="*/ 3429000 w 3429000"/>
              <a:gd name="connsiteY2" fmla="*/ 3657600 h 3657600"/>
              <a:gd name="connsiteX3" fmla="*/ 0 w 3429000"/>
              <a:gd name="connsiteY3" fmla="*/ 3657600 h 3657600"/>
              <a:gd name="connsiteX4" fmla="*/ 0 w 3429000"/>
              <a:gd name="connsiteY4" fmla="*/ 45720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657600">
                <a:moveTo>
                  <a:pt x="457200" y="0"/>
                </a:moveTo>
                <a:lnTo>
                  <a:pt x="3429000" y="0"/>
                </a:lnTo>
                <a:lnTo>
                  <a:pt x="3429000" y="3657600"/>
                </a:lnTo>
                <a:lnTo>
                  <a:pt x="0" y="3657600"/>
                </a:lnTo>
                <a:lnTo>
                  <a:pt x="0" y="457200"/>
                </a:lnTo>
                <a:close/>
              </a:path>
            </a:pathLst>
          </a:custGeom>
        </p:spPr>
        <p:txBody>
          <a:bodyPr wrap="square" anchor="ctr">
            <a:noAutofit/>
          </a:bodyPr>
          <a:lstStyle>
            <a:lvl1pPr marL="0" indent="0" algn="ctr">
              <a:buNone/>
              <a:defRPr sz="1800"/>
            </a:lvl1pPr>
          </a:lstStyle>
          <a:p>
            <a:r>
              <a:rPr lang="en-US" dirty="0"/>
              <a:t>Image</a:t>
            </a:r>
          </a:p>
        </p:txBody>
      </p:sp>
      <p:sp>
        <p:nvSpPr>
          <p:cNvPr id="3" name="Content"/>
          <p:cNvSpPr>
            <a:spLocks noGrp="1"/>
          </p:cNvSpPr>
          <p:nvPr>
            <p:ph sz="half" idx="1" hasCustomPrompt="1"/>
          </p:nvPr>
        </p:nvSpPr>
        <p:spPr>
          <a:xfrm>
            <a:off x="723901" y="2057400"/>
            <a:ext cx="70866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191120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idebar Image">
    <p:spTree>
      <p:nvGrpSpPr>
        <p:cNvPr id="1" name=""/>
        <p:cNvGrpSpPr/>
        <p:nvPr/>
      </p:nvGrpSpPr>
      <p:grpSpPr>
        <a:xfrm>
          <a:off x="0" y="0"/>
          <a:ext cx="0" cy="0"/>
          <a:chOff x="0" y="0"/>
          <a:chExt cx="0" cy="0"/>
        </a:xfrm>
      </p:grpSpPr>
      <p:sp>
        <p:nvSpPr>
          <p:cNvPr id="11" name="Image"/>
          <p:cNvSpPr>
            <a:spLocks noGrp="1"/>
          </p:cNvSpPr>
          <p:nvPr>
            <p:ph type="pic" sz="quarter" idx="16" hasCustomPrompt="1"/>
          </p:nvPr>
        </p:nvSpPr>
        <p:spPr>
          <a:xfrm>
            <a:off x="9867900" y="0"/>
            <a:ext cx="2324100" cy="6858000"/>
          </a:xfrm>
          <a:custGeom>
            <a:avLst/>
            <a:gdLst>
              <a:gd name="connsiteX0" fmla="*/ 457200 w 2324100"/>
              <a:gd name="connsiteY0" fmla="*/ 0 h 6858000"/>
              <a:gd name="connsiteX1" fmla="*/ 2324100 w 2324100"/>
              <a:gd name="connsiteY1" fmla="*/ 0 h 6858000"/>
              <a:gd name="connsiteX2" fmla="*/ 2324100 w 2324100"/>
              <a:gd name="connsiteY2" fmla="*/ 6858000 h 6858000"/>
              <a:gd name="connsiteX3" fmla="*/ 0 w 2324100"/>
              <a:gd name="connsiteY3" fmla="*/ 6858000 h 6858000"/>
              <a:gd name="connsiteX4" fmla="*/ 0 w 2324100"/>
              <a:gd name="connsiteY4" fmla="*/ 4572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100" h="6858000">
                <a:moveTo>
                  <a:pt x="457200" y="0"/>
                </a:moveTo>
                <a:lnTo>
                  <a:pt x="2324100" y="0"/>
                </a:lnTo>
                <a:lnTo>
                  <a:pt x="2324100" y="6858000"/>
                </a:lnTo>
                <a:lnTo>
                  <a:pt x="0" y="6858000"/>
                </a:lnTo>
                <a:lnTo>
                  <a:pt x="0" y="457200"/>
                </a:lnTo>
                <a:close/>
              </a:path>
            </a:pathLst>
          </a:custGeom>
        </p:spPr>
        <p:txBody>
          <a:bodyPr wrap="square" anchor="ctr">
            <a:noAutofit/>
          </a:bodyPr>
          <a:lstStyle>
            <a:lvl1pPr marL="0" indent="0" algn="ctr">
              <a:buNone/>
              <a:defRPr sz="1800"/>
            </a:lvl1pPr>
          </a:lstStyle>
          <a:p>
            <a:r>
              <a:rPr lang="en-US" dirty="0"/>
              <a:t>Image</a:t>
            </a:r>
          </a:p>
        </p:txBody>
      </p:sp>
      <p:sp>
        <p:nvSpPr>
          <p:cNvPr id="7" name="Slide Number"/>
          <p:cNvSpPr>
            <a:spLocks noGrp="1"/>
          </p:cNvSpPr>
          <p:nvPr>
            <p:ph type="sldNum" sz="quarter" idx="12"/>
          </p:nvPr>
        </p:nvSpPr>
        <p:spPr>
          <a:xfrm>
            <a:off x="8953500" y="6062473"/>
            <a:ext cx="685800"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1" y="6062473"/>
            <a:ext cx="3657600" cy="338328"/>
          </a:xfrm>
        </p:spPr>
        <p:txBody>
          <a:bodyPr/>
          <a:lstStyle/>
          <a:p>
            <a:pPr algn="r"/>
            <a:endParaRPr lang="en-US" dirty="0"/>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p:cNvSpPr>
            <a:spLocks noGrp="1"/>
          </p:cNvSpPr>
          <p:nvPr>
            <p:ph type="body" sz="quarter" idx="14" hasCustomPrompt="1"/>
          </p:nvPr>
        </p:nvSpPr>
        <p:spPr>
          <a:xfrm>
            <a:off x="723900" y="1485902"/>
            <a:ext cx="89154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1" y="685802"/>
            <a:ext cx="8915400" cy="685799"/>
          </a:xfrm>
        </p:spPr>
        <p:txBody>
          <a:bodyPr/>
          <a:lstStyle/>
          <a:p>
            <a:r>
              <a:rPr lang="en-US" dirty="0"/>
              <a:t>Slide title</a:t>
            </a:r>
          </a:p>
        </p:txBody>
      </p:sp>
    </p:spTree>
    <p:extLst>
      <p:ext uri="{BB962C8B-B14F-4D97-AF65-F5344CB8AC3E}">
        <p14:creationId xmlns:p14="http://schemas.microsoft.com/office/powerpoint/2010/main" val="396789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10782300" y="6062473"/>
            <a:ext cx="685800" cy="338328"/>
          </a:xfrm>
          <a:prstGeom prst="rect">
            <a:avLst/>
          </a:prstGeom>
        </p:spPr>
        <p:txBody>
          <a:bodyPr vert="horz" lIns="0" tIns="0" rIns="0" bIns="0" rtlCol="0" anchor="ctr"/>
          <a:lstStyle>
            <a:lvl1pPr algn="r">
              <a:defRPr sz="1200">
                <a:solidFill>
                  <a:schemeClr val="tx2"/>
                </a:solidFill>
              </a:defRPr>
            </a:lvl1pPr>
          </a:lstStyle>
          <a:p>
            <a:fld id="{DCFE8AC6-424E-904F-AE4A-648F5E9D72F5}" type="slidenum">
              <a:rPr lang="en-US" smtClean="0"/>
              <a:pPr/>
              <a:t>‹#›</a:t>
            </a:fld>
            <a:endParaRPr lang="en-US" dirty="0"/>
          </a:p>
        </p:txBody>
      </p:sp>
      <p:sp>
        <p:nvSpPr>
          <p:cNvPr id="11" name="Footer"/>
          <p:cNvSpPr>
            <a:spLocks noGrp="1"/>
          </p:cNvSpPr>
          <p:nvPr>
            <p:ph type="ftr" sz="quarter" idx="3"/>
          </p:nvPr>
        </p:nvSpPr>
        <p:spPr>
          <a:xfrm>
            <a:off x="6210300" y="6062473"/>
            <a:ext cx="4572000" cy="338328"/>
          </a:xfrm>
          <a:prstGeom prst="rect">
            <a:avLst/>
          </a:prstGeom>
        </p:spPr>
        <p:txBody>
          <a:bodyPr lIns="0" tIns="0" rIns="0" bIns="0" anchor="ctr"/>
          <a:lstStyle>
            <a:lvl1pPr algn="r">
              <a:defRPr sz="1200" b="1">
                <a:solidFill>
                  <a:srgbClr val="425563"/>
                </a:solidFill>
              </a:defRPr>
            </a:lvl1pPr>
          </a:lstStyle>
          <a:p>
            <a:endParaRPr lang="en-US" dirty="0"/>
          </a:p>
        </p:txBody>
      </p:sp>
      <p:sp>
        <p:nvSpPr>
          <p:cNvPr id="3" name="Content"/>
          <p:cNvSpPr>
            <a:spLocks noGrp="1"/>
          </p:cNvSpPr>
          <p:nvPr>
            <p:ph type="body" idx="1"/>
          </p:nvPr>
        </p:nvSpPr>
        <p:spPr>
          <a:xfrm>
            <a:off x="723900" y="2057400"/>
            <a:ext cx="10744200" cy="3657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cNvSpPr>
            <a:spLocks noGrp="1"/>
          </p:cNvSpPr>
          <p:nvPr>
            <p:ph type="title"/>
          </p:nvPr>
        </p:nvSpPr>
        <p:spPr>
          <a:xfrm>
            <a:off x="723900" y="685800"/>
            <a:ext cx="10744200" cy="685800"/>
          </a:xfrm>
          <a:prstGeom prst="rect">
            <a:avLst/>
          </a:prstGeom>
        </p:spPr>
        <p:txBody>
          <a:bodyPr vert="horz" lIns="0" tIns="0" rIns="0" bIns="0" rtlCol="0" anchor="b">
            <a:normAutofit/>
          </a:bodyPr>
          <a:lstStyle/>
          <a:p>
            <a:r>
              <a:rPr lang="en-US" dirty="0"/>
              <a:t>Slide title</a:t>
            </a:r>
          </a:p>
        </p:txBody>
      </p:sp>
      <p:pic>
        <p:nvPicPr>
          <p:cNvPr id="12" name="Grounding Bars"/>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pic>
        <p:nvPicPr>
          <p:cNvPr id="10" name="Graphic 9">
            <a:extLst>
              <a:ext uri="{FF2B5EF4-FFF2-40B4-BE49-F238E27FC236}">
                <a16:creationId xmlns:a16="http://schemas.microsoft.com/office/drawing/2014/main" id="{E3764F94-7D2C-D943-A845-C3CCF3762B2F}"/>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723900" y="6057900"/>
            <a:ext cx="1756317" cy="342900"/>
          </a:xfrm>
          <a:prstGeom prst="rect">
            <a:avLst/>
          </a:prstGeom>
        </p:spPr>
      </p:pic>
    </p:spTree>
    <p:extLst>
      <p:ext uri="{BB962C8B-B14F-4D97-AF65-F5344CB8AC3E}">
        <p14:creationId xmlns:p14="http://schemas.microsoft.com/office/powerpoint/2010/main" val="487438606"/>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725" r:id="rId3"/>
    <p:sldLayoutId id="2147483726" r:id="rId4"/>
    <p:sldLayoutId id="2147483651" r:id="rId5"/>
    <p:sldLayoutId id="2147483670" r:id="rId6"/>
    <p:sldLayoutId id="2147483674" r:id="rId7"/>
    <p:sldLayoutId id="2147483652" r:id="rId8"/>
    <p:sldLayoutId id="2147483706" r:id="rId9"/>
    <p:sldLayoutId id="2147483707" r:id="rId10"/>
    <p:sldLayoutId id="2147483711" r:id="rId11"/>
    <p:sldLayoutId id="2147483709" r:id="rId12"/>
    <p:sldLayoutId id="2147483710" r:id="rId13"/>
    <p:sldLayoutId id="2147483740" r:id="rId14"/>
    <p:sldLayoutId id="2147483735" r:id="rId15"/>
    <p:sldLayoutId id="2147483736" r:id="rId16"/>
    <p:sldLayoutId id="2147483686" r:id="rId17"/>
    <p:sldLayoutId id="2147483661" r:id="rId18"/>
    <p:sldLayoutId id="2147483708" r:id="rId19"/>
    <p:sldLayoutId id="2147483715" r:id="rId20"/>
    <p:sldLayoutId id="2147483716" r:id="rId21"/>
    <p:sldLayoutId id="2147483717" r:id="rId22"/>
    <p:sldLayoutId id="2147483719" r:id="rId23"/>
    <p:sldLayoutId id="2147483720" r:id="rId24"/>
    <p:sldLayoutId id="2147483721" r:id="rId25"/>
    <p:sldLayoutId id="2147483734" r:id="rId26"/>
    <p:sldLayoutId id="2147483722" r:id="rId27"/>
    <p:sldLayoutId id="2147483712" r:id="rId28"/>
    <p:sldLayoutId id="2147483713" r:id="rId29"/>
    <p:sldLayoutId id="2147483728" r:id="rId30"/>
    <p:sldLayoutId id="2147483729" r:id="rId31"/>
    <p:sldLayoutId id="2147483731" r:id="rId32"/>
    <p:sldLayoutId id="2147483732" r:id="rId33"/>
    <p:sldLayoutId id="2147483730" r:id="rId34"/>
    <p:sldLayoutId id="2147483733" r:id="rId35"/>
    <p:sldLayoutId id="2147483727" r:id="rId36"/>
    <p:sldLayoutId id="2147483693" r:id="rId37"/>
    <p:sldLayoutId id="2147483714" r:id="rId38"/>
    <p:sldLayoutId id="2147483662" r:id="rId39"/>
    <p:sldLayoutId id="2147483738" r:id="rId40"/>
    <p:sldLayoutId id="2147483739" r:id="rId4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685800" rtl="0" eaLnBrk="1" latinLnBrk="0" hangingPunct="1">
        <a:lnSpc>
          <a:spcPct val="100000"/>
        </a:lnSpc>
        <a:spcBef>
          <a:spcPct val="0"/>
        </a:spcBef>
        <a:buNone/>
        <a:defRPr sz="4400" b="1" kern="1200">
          <a:solidFill>
            <a:srgbClr val="5E0009"/>
          </a:solidFill>
          <a:latin typeface="Georgia" charset="0"/>
          <a:ea typeface="Georgia" charset="0"/>
          <a:cs typeface="Georgia" charset="0"/>
        </a:defRPr>
      </a:lvl1pPr>
    </p:titleStyle>
    <p:bodyStyle>
      <a:lvl1pPr marL="171450" indent="-171450" algn="l" defTabSz="685800" rtl="0" eaLnBrk="1" latinLnBrk="0" hangingPunct="1">
        <a:lnSpc>
          <a:spcPct val="120000"/>
        </a:lnSpc>
        <a:spcBef>
          <a:spcPts val="750"/>
        </a:spcBef>
        <a:buFont typeface="Arial"/>
        <a:buChar char="•"/>
        <a:defRPr sz="2800" kern="1200">
          <a:solidFill>
            <a:srgbClr val="425563"/>
          </a:solidFill>
          <a:latin typeface="Arial" charset="0"/>
          <a:ea typeface="Arial" charset="0"/>
          <a:cs typeface="Arial" charset="0"/>
        </a:defRPr>
      </a:lvl1pPr>
      <a:lvl2pPr marL="514350" indent="-171450" algn="l" defTabSz="685800" rtl="0" eaLnBrk="1" latinLnBrk="0" hangingPunct="1">
        <a:lnSpc>
          <a:spcPct val="120000"/>
        </a:lnSpc>
        <a:spcBef>
          <a:spcPts val="375"/>
        </a:spcBef>
        <a:buFont typeface="Arial"/>
        <a:buChar char="•"/>
        <a:defRPr sz="2400" kern="1200">
          <a:solidFill>
            <a:srgbClr val="425563"/>
          </a:solidFill>
          <a:latin typeface="Arial" charset="0"/>
          <a:ea typeface="Arial" charset="0"/>
          <a:cs typeface="Arial" charset="0"/>
        </a:defRPr>
      </a:lvl2pPr>
      <a:lvl3pPr marL="857250" indent="-171450" algn="l" defTabSz="685800" rtl="0" eaLnBrk="1" latinLnBrk="0" hangingPunct="1">
        <a:lnSpc>
          <a:spcPct val="120000"/>
        </a:lnSpc>
        <a:spcBef>
          <a:spcPts val="375"/>
        </a:spcBef>
        <a:buFont typeface="Arial"/>
        <a:buChar char="•"/>
        <a:defRPr sz="2000" kern="1200">
          <a:solidFill>
            <a:srgbClr val="425563"/>
          </a:solidFill>
          <a:latin typeface="Arial" charset="0"/>
          <a:ea typeface="Arial" charset="0"/>
          <a:cs typeface="Arial" charset="0"/>
        </a:defRPr>
      </a:lvl3pPr>
      <a:lvl4pPr marL="1200150" indent="-171450" algn="l" defTabSz="685800" rtl="0" eaLnBrk="1" latinLnBrk="0" hangingPunct="1">
        <a:lnSpc>
          <a:spcPct val="120000"/>
        </a:lnSpc>
        <a:spcBef>
          <a:spcPts val="375"/>
        </a:spcBef>
        <a:buFont typeface="Arial"/>
        <a:buChar char="•"/>
        <a:defRPr sz="1800" kern="1200">
          <a:solidFill>
            <a:srgbClr val="425563"/>
          </a:solidFill>
          <a:latin typeface="Arial" charset="0"/>
          <a:ea typeface="Arial" charset="0"/>
          <a:cs typeface="Arial" charset="0"/>
        </a:defRPr>
      </a:lvl4pPr>
      <a:lvl5pPr marL="1543050" indent="-171450" algn="l" defTabSz="685800" rtl="0" eaLnBrk="1" latinLnBrk="0" hangingPunct="1">
        <a:lnSpc>
          <a:spcPct val="120000"/>
        </a:lnSpc>
        <a:spcBef>
          <a:spcPts val="375"/>
        </a:spcBef>
        <a:buFont typeface="Arial"/>
        <a:buChar char="•"/>
        <a:defRPr sz="1800" kern="1200">
          <a:solidFill>
            <a:srgbClr val="425563"/>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44" userDrawn="1">
          <p15:clr>
            <a:srgbClr val="F26B43"/>
          </p15:clr>
        </p15:guide>
        <p15:guide id="4" orient="horz" pos="4176" userDrawn="1">
          <p15:clr>
            <a:srgbClr val="F26B43"/>
          </p15:clr>
        </p15:guide>
        <p15:guide id="7" orient="horz" pos="432" userDrawn="1">
          <p15:clr>
            <a:srgbClr val="F26B43"/>
          </p15:clr>
        </p15:guide>
        <p15:guide id="9" orient="horz" pos="4032" userDrawn="1">
          <p15:clr>
            <a:srgbClr val="F26B43"/>
          </p15:clr>
        </p15:guide>
        <p15:guide id="10" orient="horz" pos="3816" userDrawn="1">
          <p15:clr>
            <a:srgbClr val="F26B43"/>
          </p15:clr>
        </p15:guide>
        <p15:guide id="11" orient="horz" pos="3600" userDrawn="1">
          <p15:clr>
            <a:srgbClr val="F26B43"/>
          </p15:clr>
        </p15:guide>
        <p15:guide id="13" orient="horz" pos="936" userDrawn="1">
          <p15:clr>
            <a:srgbClr val="F26B43"/>
          </p15:clr>
        </p15:guide>
        <p15:guide id="14" orient="horz" pos="288" userDrawn="1">
          <p15:clr>
            <a:srgbClr val="F26B43"/>
          </p15:clr>
        </p15:guide>
        <p15:guide id="15" orient="horz" pos="1296" userDrawn="1">
          <p15:clr>
            <a:srgbClr val="F26B43"/>
          </p15:clr>
        </p15:guide>
        <p15:guide id="38" pos="3768" userDrawn="1">
          <p15:clr>
            <a:srgbClr val="F26B43"/>
          </p15:clr>
        </p15:guide>
        <p15:guide id="50" pos="3912" userDrawn="1">
          <p15:clr>
            <a:srgbClr val="F26B43"/>
          </p15:clr>
        </p15:guide>
        <p15:guide id="51" orient="horz" pos="864" userDrawn="1">
          <p15:clr>
            <a:srgbClr val="F26B43"/>
          </p15:clr>
        </p15:guide>
        <p15:guide id="53" pos="3336" userDrawn="1">
          <p15:clr>
            <a:srgbClr val="F26B43"/>
          </p15:clr>
        </p15:guide>
        <p15:guide id="54" pos="3192" userDrawn="1">
          <p15:clr>
            <a:srgbClr val="F26B43"/>
          </p15:clr>
        </p15:guide>
        <p15:guide id="55" pos="2760" userDrawn="1">
          <p15:clr>
            <a:srgbClr val="F26B43"/>
          </p15:clr>
        </p15:guide>
        <p15:guide id="56" pos="2616" userDrawn="1">
          <p15:clr>
            <a:srgbClr val="F26B43"/>
          </p15:clr>
        </p15:guide>
        <p15:guide id="57" pos="2184" userDrawn="1">
          <p15:clr>
            <a:srgbClr val="F26B43"/>
          </p15:clr>
        </p15:guide>
        <p15:guide id="58" pos="2040" userDrawn="1">
          <p15:clr>
            <a:srgbClr val="F26B43"/>
          </p15:clr>
        </p15:guide>
        <p15:guide id="59" pos="1608" userDrawn="1">
          <p15:clr>
            <a:srgbClr val="F26B43"/>
          </p15:clr>
        </p15:guide>
        <p15:guide id="60" pos="1464" userDrawn="1">
          <p15:clr>
            <a:srgbClr val="F26B43"/>
          </p15:clr>
        </p15:guide>
        <p15:guide id="61" pos="1032" userDrawn="1">
          <p15:clr>
            <a:srgbClr val="F26B43"/>
          </p15:clr>
        </p15:guide>
        <p15:guide id="62" pos="888" userDrawn="1">
          <p15:clr>
            <a:srgbClr val="F26B43"/>
          </p15:clr>
        </p15:guide>
        <p15:guide id="63" pos="456" userDrawn="1">
          <p15:clr>
            <a:srgbClr val="F26B43"/>
          </p15:clr>
        </p15:guide>
        <p15:guide id="64" pos="312" userDrawn="1">
          <p15:clr>
            <a:srgbClr val="F26B43"/>
          </p15:clr>
        </p15:guide>
        <p15:guide id="65" pos="4344" userDrawn="1">
          <p15:clr>
            <a:srgbClr val="F26B43"/>
          </p15:clr>
        </p15:guide>
        <p15:guide id="66" pos="4488" userDrawn="1">
          <p15:clr>
            <a:srgbClr val="F26B43"/>
          </p15:clr>
        </p15:guide>
        <p15:guide id="67" pos="4920" userDrawn="1">
          <p15:clr>
            <a:srgbClr val="F26B43"/>
          </p15:clr>
        </p15:guide>
        <p15:guide id="68" pos="5064" userDrawn="1">
          <p15:clr>
            <a:srgbClr val="F26B43"/>
          </p15:clr>
        </p15:guide>
        <p15:guide id="69" pos="5496" userDrawn="1">
          <p15:clr>
            <a:srgbClr val="F26B43"/>
          </p15:clr>
        </p15:guide>
        <p15:guide id="70" pos="5640" userDrawn="1">
          <p15:clr>
            <a:srgbClr val="F26B43"/>
          </p15:clr>
        </p15:guide>
        <p15:guide id="71" pos="6072" userDrawn="1">
          <p15:clr>
            <a:srgbClr val="F26B43"/>
          </p15:clr>
        </p15:guide>
        <p15:guide id="72" pos="6216" userDrawn="1">
          <p15:clr>
            <a:srgbClr val="F26B43"/>
          </p15:clr>
        </p15:guide>
        <p15:guide id="73" pos="6648" userDrawn="1">
          <p15:clr>
            <a:srgbClr val="F26B43"/>
          </p15:clr>
        </p15:guide>
        <p15:guide id="74" pos="6792" userDrawn="1">
          <p15:clr>
            <a:srgbClr val="F26B43"/>
          </p15:clr>
        </p15:guide>
        <p15:guide id="75" pos="7224" userDrawn="1">
          <p15:clr>
            <a:srgbClr val="F26B43"/>
          </p15:clr>
        </p15:guide>
        <p15:guide id="76" pos="7368" userDrawn="1">
          <p15:clr>
            <a:srgbClr val="F26B43"/>
          </p15:clr>
        </p15:guide>
        <p15:guide id="77"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missouristate.edu/FinancialAid/schedule-a-meeting.htm" TargetMode="External"/><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hyperlink" Target="mailto:KellyEvans@MissouriState.edu" TargetMode="External"/><Relationship Id="rId4" Type="http://schemas.openxmlformats.org/officeDocument/2006/relationships/hyperlink" Target="mailto:RobMoore@MissouriState.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2" Type="http://schemas.openxmlformats.org/officeDocument/2006/relationships/hyperlink" Target="https://www.missouristate.edu/FinancialAid/emergency-funding.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missouristate.edu/FinancialAid/schedule-a-meeting.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2024-12-16</a:t>
            </a:r>
          </a:p>
        </p:txBody>
      </p:sp>
      <p:sp>
        <p:nvSpPr>
          <p:cNvPr id="3" name="Text Placeholder 2"/>
          <p:cNvSpPr>
            <a:spLocks noGrp="1"/>
          </p:cNvSpPr>
          <p:nvPr>
            <p:ph type="body" sz="quarter" idx="12"/>
          </p:nvPr>
        </p:nvSpPr>
        <p:spPr/>
        <p:txBody>
          <a:bodyPr/>
          <a:lstStyle/>
          <a:p>
            <a:r>
              <a:rPr lang="en-US" dirty="0"/>
              <a:t>Rob Moore</a:t>
            </a:r>
          </a:p>
        </p:txBody>
      </p:sp>
      <p:sp>
        <p:nvSpPr>
          <p:cNvPr id="4" name="Title 3"/>
          <p:cNvSpPr>
            <a:spLocks noGrp="1"/>
          </p:cNvSpPr>
          <p:nvPr>
            <p:ph type="title"/>
          </p:nvPr>
        </p:nvSpPr>
        <p:spPr/>
        <p:txBody>
          <a:bodyPr/>
          <a:lstStyle/>
          <a:p>
            <a:r>
              <a:rPr lang="en-US" dirty="0"/>
              <a:t>Master Advisor Workshop</a:t>
            </a:r>
          </a:p>
        </p:txBody>
      </p:sp>
      <p:sp>
        <p:nvSpPr>
          <p:cNvPr id="5" name="Text Placeholder 4"/>
          <p:cNvSpPr>
            <a:spLocks noGrp="1"/>
          </p:cNvSpPr>
          <p:nvPr>
            <p:ph type="body" sz="quarter" idx="15"/>
          </p:nvPr>
        </p:nvSpPr>
        <p:spPr/>
        <p:txBody>
          <a:bodyPr/>
          <a:lstStyle/>
          <a:p>
            <a:r>
              <a:rPr lang="en-US" dirty="0"/>
              <a:t>Financial aid Topics Overview</a:t>
            </a:r>
          </a:p>
        </p:txBody>
      </p:sp>
    </p:spTree>
    <p:extLst>
      <p:ext uri="{BB962C8B-B14F-4D97-AF65-F5344CB8AC3E}">
        <p14:creationId xmlns:p14="http://schemas.microsoft.com/office/powerpoint/2010/main" val="1883251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4660FE7-99AC-DCAA-70BE-686D1B42A71B}"/>
              </a:ext>
            </a:extLst>
          </p:cNvPr>
          <p:cNvSpPr>
            <a:spLocks noGrp="1"/>
          </p:cNvSpPr>
          <p:nvPr>
            <p:ph type="body" sz="quarter" idx="11"/>
          </p:nvPr>
        </p:nvSpPr>
        <p:spPr/>
        <p:txBody>
          <a:bodyPr/>
          <a:lstStyle/>
          <a:p>
            <a:endParaRPr lang="en-US"/>
          </a:p>
        </p:txBody>
      </p:sp>
      <p:sp>
        <p:nvSpPr>
          <p:cNvPr id="10" name="Title 9">
            <a:extLst>
              <a:ext uri="{FF2B5EF4-FFF2-40B4-BE49-F238E27FC236}">
                <a16:creationId xmlns:a16="http://schemas.microsoft.com/office/drawing/2014/main" id="{78CF9E2D-8BE1-0A0A-A0CE-17FC5BCEC697}"/>
              </a:ext>
            </a:extLst>
          </p:cNvPr>
          <p:cNvSpPr>
            <a:spLocks noGrp="1"/>
          </p:cNvSpPr>
          <p:nvPr>
            <p:ph type="title"/>
          </p:nvPr>
        </p:nvSpPr>
        <p:spPr/>
        <p:txBody>
          <a:bodyPr/>
          <a:lstStyle/>
          <a:p>
            <a:r>
              <a:rPr lang="en-US" dirty="0"/>
              <a:t>Institutional Scholarships</a:t>
            </a:r>
          </a:p>
        </p:txBody>
      </p:sp>
      <p:sp>
        <p:nvSpPr>
          <p:cNvPr id="2" name="Slide Number Placeholder 1">
            <a:extLst>
              <a:ext uri="{FF2B5EF4-FFF2-40B4-BE49-F238E27FC236}">
                <a16:creationId xmlns:a16="http://schemas.microsoft.com/office/drawing/2014/main" id="{5AF7AE6F-8851-BFA7-23FD-9954E3ABF71D}"/>
              </a:ext>
            </a:extLst>
          </p:cNvPr>
          <p:cNvSpPr>
            <a:spLocks noGrp="1"/>
          </p:cNvSpPr>
          <p:nvPr>
            <p:ph type="sldNum" sz="quarter" idx="4294967295"/>
          </p:nvPr>
        </p:nvSpPr>
        <p:spPr>
          <a:xfrm>
            <a:off x="11506200" y="6062663"/>
            <a:ext cx="685800" cy="338137"/>
          </a:xfrm>
        </p:spPr>
        <p:txBody>
          <a:bodyPr/>
          <a:lstStyle/>
          <a:p>
            <a:fld id="{DCFE8AC6-424E-904F-AE4A-648F5E9D72F5}" type="slidenum">
              <a:rPr lang="en-US" smtClean="0"/>
              <a:pPr/>
              <a:t>10</a:t>
            </a:fld>
            <a:endParaRPr lang="en-US" dirty="0"/>
          </a:p>
        </p:txBody>
      </p:sp>
    </p:spTree>
    <p:extLst>
      <p:ext uri="{BB962C8B-B14F-4D97-AF65-F5344CB8AC3E}">
        <p14:creationId xmlns:p14="http://schemas.microsoft.com/office/powerpoint/2010/main" val="1988602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93A62E-E39C-7C23-92ED-5997DAAF5CD4}"/>
              </a:ext>
            </a:extLst>
          </p:cNvPr>
          <p:cNvSpPr>
            <a:spLocks noGrp="1"/>
          </p:cNvSpPr>
          <p:nvPr>
            <p:ph idx="1"/>
          </p:nvPr>
        </p:nvSpPr>
        <p:spPr/>
        <p:txBody>
          <a:bodyPr/>
          <a:lstStyle/>
          <a:p>
            <a:r>
              <a:rPr lang="en-US" dirty="0"/>
              <a:t>To renew institutional scholarship, students must meet established academic progress standards. Typically, these include:</a:t>
            </a:r>
          </a:p>
          <a:p>
            <a:pPr lvl="1"/>
            <a:r>
              <a:rPr lang="en-US" dirty="0"/>
              <a:t>Earning at least 27 MSU credit hours per year (transfer credits do not count)</a:t>
            </a:r>
          </a:p>
          <a:p>
            <a:pPr lvl="1"/>
            <a:r>
              <a:rPr lang="en-US" dirty="0"/>
              <a:t>Completing MSU courses with a minimum GPA (typically a 3.25 but varies)</a:t>
            </a:r>
          </a:p>
          <a:p>
            <a:r>
              <a:rPr lang="en-US" dirty="0"/>
              <a:t>Summer counts as the end of the academic year so those courses are included in scholarship renewal considerations.</a:t>
            </a:r>
          </a:p>
        </p:txBody>
      </p:sp>
      <p:sp>
        <p:nvSpPr>
          <p:cNvPr id="6" name="Text Placeholder 5">
            <a:extLst>
              <a:ext uri="{FF2B5EF4-FFF2-40B4-BE49-F238E27FC236}">
                <a16:creationId xmlns:a16="http://schemas.microsoft.com/office/drawing/2014/main" id="{F1797060-AF12-61D6-6E1F-4199B67B7C52}"/>
              </a:ext>
            </a:extLst>
          </p:cNvPr>
          <p:cNvSpPr>
            <a:spLocks noGrp="1"/>
          </p:cNvSpPr>
          <p:nvPr>
            <p:ph type="body" sz="quarter" idx="14"/>
          </p:nvPr>
        </p:nvSpPr>
        <p:spPr/>
        <p:txBody>
          <a:bodyPr/>
          <a:lstStyle/>
          <a:p>
            <a:endParaRPr lang="en-US"/>
          </a:p>
        </p:txBody>
      </p:sp>
      <p:sp>
        <p:nvSpPr>
          <p:cNvPr id="4" name="Title 3">
            <a:extLst>
              <a:ext uri="{FF2B5EF4-FFF2-40B4-BE49-F238E27FC236}">
                <a16:creationId xmlns:a16="http://schemas.microsoft.com/office/drawing/2014/main" id="{6931B6B7-1271-7342-4C0F-BACB7EE9CFDE}"/>
              </a:ext>
            </a:extLst>
          </p:cNvPr>
          <p:cNvSpPr>
            <a:spLocks noGrp="1"/>
          </p:cNvSpPr>
          <p:nvPr>
            <p:ph type="title"/>
          </p:nvPr>
        </p:nvSpPr>
        <p:spPr/>
        <p:txBody>
          <a:bodyPr/>
          <a:lstStyle/>
          <a:p>
            <a:r>
              <a:rPr lang="en-US" dirty="0"/>
              <a:t>Scholarship Renewal</a:t>
            </a:r>
          </a:p>
        </p:txBody>
      </p:sp>
    </p:spTree>
    <p:extLst>
      <p:ext uri="{BB962C8B-B14F-4D97-AF65-F5344CB8AC3E}">
        <p14:creationId xmlns:p14="http://schemas.microsoft.com/office/powerpoint/2010/main" val="2271910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F8644-EB41-7FD8-3164-A57FB7055378}"/>
              </a:ext>
            </a:extLst>
          </p:cNvPr>
          <p:cNvSpPr>
            <a:spLocks noGrp="1"/>
          </p:cNvSpPr>
          <p:nvPr>
            <p:ph type="sldNum" sz="quarter" idx="12"/>
          </p:nvPr>
        </p:nvSpPr>
        <p:spPr/>
        <p:txBody>
          <a:bodyPr/>
          <a:lstStyle/>
          <a:p>
            <a:fld id="{DCFE8AC6-424E-904F-AE4A-648F5E9D72F5}" type="slidenum">
              <a:rPr lang="en-US" smtClean="0"/>
              <a:pPr/>
              <a:t>12</a:t>
            </a:fld>
            <a:endParaRPr lang="en-US" dirty="0"/>
          </a:p>
        </p:txBody>
      </p:sp>
      <p:sp>
        <p:nvSpPr>
          <p:cNvPr id="3" name="Footer Placeholder 2">
            <a:extLst>
              <a:ext uri="{FF2B5EF4-FFF2-40B4-BE49-F238E27FC236}">
                <a16:creationId xmlns:a16="http://schemas.microsoft.com/office/drawing/2014/main" id="{B8B875BA-7DAD-8833-7650-3F7A102860A9}"/>
              </a:ext>
            </a:extLst>
          </p:cNvPr>
          <p:cNvSpPr>
            <a:spLocks noGrp="1"/>
          </p:cNvSpPr>
          <p:nvPr>
            <p:ph type="ftr" sz="quarter" idx="15"/>
          </p:nvPr>
        </p:nvSpPr>
        <p:spPr/>
        <p:txBody>
          <a:bodyPr/>
          <a:lstStyle/>
          <a:p>
            <a:endParaRPr lang="en-US" dirty="0"/>
          </a:p>
        </p:txBody>
      </p:sp>
      <p:sp>
        <p:nvSpPr>
          <p:cNvPr id="4" name="Content Placeholder 3">
            <a:extLst>
              <a:ext uri="{FF2B5EF4-FFF2-40B4-BE49-F238E27FC236}">
                <a16:creationId xmlns:a16="http://schemas.microsoft.com/office/drawing/2014/main" id="{D5BED2EF-4E62-2192-D7D1-99963AC41200}"/>
              </a:ext>
            </a:extLst>
          </p:cNvPr>
          <p:cNvSpPr>
            <a:spLocks noGrp="1"/>
          </p:cNvSpPr>
          <p:nvPr>
            <p:ph idx="1"/>
          </p:nvPr>
        </p:nvSpPr>
        <p:spPr/>
        <p:txBody>
          <a:bodyPr>
            <a:normAutofit fontScale="85000" lnSpcReduction="20000"/>
          </a:bodyPr>
          <a:lstStyle/>
          <a:p>
            <a:r>
              <a:rPr lang="en-US" dirty="0"/>
              <a:t>Students who fail to meet scholarship renewal criteria will not receive the scholarship for the following academic year (and will lose one year of scholarship eligibility) but may regain the scholarship for the second following year by completing the required annual MSU credits during that year and having the required cumulative MSU GPA (including all MSU courses) at the end of that year.</a:t>
            </a:r>
          </a:p>
          <a:p>
            <a:pPr lvl="1"/>
            <a:r>
              <a:rPr lang="en-US" dirty="0"/>
              <a:t>This is not an automatic process; instead, students must complete and submit the Request to Reinstate Scholarship form and return it to the Office of Student Financial Aid no later than the first day of classes for the academic year for which they are requesting reinstatement.</a:t>
            </a:r>
          </a:p>
        </p:txBody>
      </p:sp>
      <p:sp>
        <p:nvSpPr>
          <p:cNvPr id="5" name="Text Placeholder 4">
            <a:extLst>
              <a:ext uri="{FF2B5EF4-FFF2-40B4-BE49-F238E27FC236}">
                <a16:creationId xmlns:a16="http://schemas.microsoft.com/office/drawing/2014/main" id="{4FB52BCB-F0D7-DC34-E323-2E1CC0699DE6}"/>
              </a:ext>
            </a:extLst>
          </p:cNvPr>
          <p:cNvSpPr>
            <a:spLocks noGrp="1"/>
          </p:cNvSpPr>
          <p:nvPr>
            <p:ph type="body" sz="quarter" idx="14"/>
          </p:nvPr>
        </p:nvSpPr>
        <p:spPr/>
        <p:txBody>
          <a:bodyPr/>
          <a:lstStyle/>
          <a:p>
            <a:endParaRPr lang="en-US"/>
          </a:p>
        </p:txBody>
      </p:sp>
      <p:sp>
        <p:nvSpPr>
          <p:cNvPr id="6" name="Title 5">
            <a:extLst>
              <a:ext uri="{FF2B5EF4-FFF2-40B4-BE49-F238E27FC236}">
                <a16:creationId xmlns:a16="http://schemas.microsoft.com/office/drawing/2014/main" id="{9FC0206E-5675-149B-6222-4B39194BD113}"/>
              </a:ext>
            </a:extLst>
          </p:cNvPr>
          <p:cNvSpPr>
            <a:spLocks noGrp="1"/>
          </p:cNvSpPr>
          <p:nvPr>
            <p:ph type="title"/>
          </p:nvPr>
        </p:nvSpPr>
        <p:spPr/>
        <p:txBody>
          <a:bodyPr>
            <a:normAutofit fontScale="90000"/>
          </a:bodyPr>
          <a:lstStyle/>
          <a:p>
            <a:r>
              <a:rPr lang="en-US" dirty="0"/>
              <a:t>Failure to Meet Renewal Requirements</a:t>
            </a:r>
          </a:p>
        </p:txBody>
      </p:sp>
    </p:spTree>
    <p:extLst>
      <p:ext uri="{BB962C8B-B14F-4D97-AF65-F5344CB8AC3E}">
        <p14:creationId xmlns:p14="http://schemas.microsoft.com/office/powerpoint/2010/main" val="1652111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9A0342-8D27-C869-1BD4-04133AD5C2CB}"/>
              </a:ext>
            </a:extLst>
          </p:cNvPr>
          <p:cNvSpPr>
            <a:spLocks noGrp="1"/>
          </p:cNvSpPr>
          <p:nvPr>
            <p:ph type="sldNum" sz="quarter" idx="12"/>
          </p:nvPr>
        </p:nvSpPr>
        <p:spPr/>
        <p:txBody>
          <a:bodyPr/>
          <a:lstStyle/>
          <a:p>
            <a:fld id="{DCFE8AC6-424E-904F-AE4A-648F5E9D72F5}" type="slidenum">
              <a:rPr lang="en-US" smtClean="0"/>
              <a:pPr/>
              <a:t>13</a:t>
            </a:fld>
            <a:endParaRPr lang="en-US" dirty="0"/>
          </a:p>
        </p:txBody>
      </p:sp>
      <p:sp>
        <p:nvSpPr>
          <p:cNvPr id="3" name="Footer Placeholder 2">
            <a:extLst>
              <a:ext uri="{FF2B5EF4-FFF2-40B4-BE49-F238E27FC236}">
                <a16:creationId xmlns:a16="http://schemas.microsoft.com/office/drawing/2014/main" id="{3FED996F-CBD0-6BC1-F272-C1B8CA16E59C}"/>
              </a:ext>
            </a:extLst>
          </p:cNvPr>
          <p:cNvSpPr>
            <a:spLocks noGrp="1"/>
          </p:cNvSpPr>
          <p:nvPr>
            <p:ph type="ftr" sz="quarter" idx="15"/>
          </p:nvPr>
        </p:nvSpPr>
        <p:spPr/>
        <p:txBody>
          <a:bodyPr/>
          <a:lstStyle/>
          <a:p>
            <a:endParaRPr lang="en-US" dirty="0"/>
          </a:p>
        </p:txBody>
      </p:sp>
      <p:sp>
        <p:nvSpPr>
          <p:cNvPr id="4" name="Content Placeholder 3">
            <a:extLst>
              <a:ext uri="{FF2B5EF4-FFF2-40B4-BE49-F238E27FC236}">
                <a16:creationId xmlns:a16="http://schemas.microsoft.com/office/drawing/2014/main" id="{1D59E232-1B78-2535-03CC-548BE6ADD735}"/>
              </a:ext>
            </a:extLst>
          </p:cNvPr>
          <p:cNvSpPr>
            <a:spLocks noGrp="1"/>
          </p:cNvSpPr>
          <p:nvPr>
            <p:ph idx="1"/>
          </p:nvPr>
        </p:nvSpPr>
        <p:spPr/>
        <p:txBody>
          <a:bodyPr>
            <a:normAutofit fontScale="92500" lnSpcReduction="20000"/>
          </a:bodyPr>
          <a:lstStyle/>
          <a:p>
            <a:r>
              <a:rPr lang="en-US" dirty="0"/>
              <a:t>If a student does not meet the renewal criteria due to some extenuating circumstance or medical emergency, students may appeal to the Scholarship Appeal Committee with a letter explaining the situation, along with supporting documentation. Appeals are granted only in extreme circumstances beyond the student's control.</a:t>
            </a:r>
          </a:p>
          <a:p>
            <a:pPr lvl="1"/>
            <a:r>
              <a:rPr lang="en-US" dirty="0"/>
              <a:t> If a student experiences other challenges throughout the year, such as difficulty with classes, time management, work or family responsibilities, or other co-curricular commitments, be aware that these are not considered extenuating circumstances.</a:t>
            </a:r>
          </a:p>
        </p:txBody>
      </p:sp>
      <p:sp>
        <p:nvSpPr>
          <p:cNvPr id="5" name="Text Placeholder 4">
            <a:extLst>
              <a:ext uri="{FF2B5EF4-FFF2-40B4-BE49-F238E27FC236}">
                <a16:creationId xmlns:a16="http://schemas.microsoft.com/office/drawing/2014/main" id="{9935E515-347F-22A9-604E-744963DCDC72}"/>
              </a:ext>
            </a:extLst>
          </p:cNvPr>
          <p:cNvSpPr>
            <a:spLocks noGrp="1"/>
          </p:cNvSpPr>
          <p:nvPr>
            <p:ph type="body" sz="quarter" idx="14"/>
          </p:nvPr>
        </p:nvSpPr>
        <p:spPr/>
        <p:txBody>
          <a:bodyPr/>
          <a:lstStyle/>
          <a:p>
            <a:endParaRPr lang="en-US"/>
          </a:p>
        </p:txBody>
      </p:sp>
      <p:sp>
        <p:nvSpPr>
          <p:cNvPr id="6" name="Title 5">
            <a:extLst>
              <a:ext uri="{FF2B5EF4-FFF2-40B4-BE49-F238E27FC236}">
                <a16:creationId xmlns:a16="http://schemas.microsoft.com/office/drawing/2014/main" id="{EEBAC65C-F45C-FB7E-D71B-C7173EA71349}"/>
              </a:ext>
            </a:extLst>
          </p:cNvPr>
          <p:cNvSpPr>
            <a:spLocks noGrp="1"/>
          </p:cNvSpPr>
          <p:nvPr>
            <p:ph type="title"/>
          </p:nvPr>
        </p:nvSpPr>
        <p:spPr/>
        <p:txBody>
          <a:bodyPr/>
          <a:lstStyle/>
          <a:p>
            <a:r>
              <a:rPr lang="en-US" dirty="0"/>
              <a:t>Scholarship Non-Renewal Appeals</a:t>
            </a:r>
          </a:p>
        </p:txBody>
      </p:sp>
    </p:spTree>
    <p:extLst>
      <p:ext uri="{BB962C8B-B14F-4D97-AF65-F5344CB8AC3E}">
        <p14:creationId xmlns:p14="http://schemas.microsoft.com/office/powerpoint/2010/main" val="2382120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06385EC-D387-799E-B8CB-34271CCD502C}"/>
              </a:ext>
            </a:extLst>
          </p:cNvPr>
          <p:cNvSpPr>
            <a:spLocks noGrp="1"/>
          </p:cNvSpPr>
          <p:nvPr>
            <p:ph type="body" sz="quarter" idx="11"/>
          </p:nvPr>
        </p:nvSpPr>
        <p:spPr/>
        <p:txBody>
          <a:bodyPr>
            <a:normAutofit fontScale="70000" lnSpcReduction="20000"/>
          </a:bodyPr>
          <a:lstStyle/>
          <a:p>
            <a:r>
              <a:rPr lang="en-US" b="0" i="0" cap="small" dirty="0">
                <a:solidFill>
                  <a:srgbClr val="0A0A0A"/>
                </a:solidFill>
                <a:effectLst/>
                <a:latin typeface="+mn-lt"/>
              </a:rPr>
              <a:t>Federal regulations require Missouri State University to establish a satisfactory academic progress (SAP) policy to ensure all students receiving financial aid are making reasonable progress towards completing their degree.</a:t>
            </a:r>
            <a:endParaRPr lang="en-US" cap="small" dirty="0">
              <a:latin typeface="+mn-lt"/>
            </a:endParaRPr>
          </a:p>
        </p:txBody>
      </p:sp>
      <p:sp>
        <p:nvSpPr>
          <p:cNvPr id="8" name="Title 7">
            <a:extLst>
              <a:ext uri="{FF2B5EF4-FFF2-40B4-BE49-F238E27FC236}">
                <a16:creationId xmlns:a16="http://schemas.microsoft.com/office/drawing/2014/main" id="{DD54869D-DB6B-8107-611F-7029B4C139C0}"/>
              </a:ext>
            </a:extLst>
          </p:cNvPr>
          <p:cNvSpPr>
            <a:spLocks noGrp="1"/>
          </p:cNvSpPr>
          <p:nvPr>
            <p:ph type="title"/>
          </p:nvPr>
        </p:nvSpPr>
        <p:spPr/>
        <p:txBody>
          <a:bodyPr/>
          <a:lstStyle/>
          <a:p>
            <a:r>
              <a:rPr lang="en-US" dirty="0"/>
              <a:t>Satisfactory Academic Progress (SAP)</a:t>
            </a:r>
          </a:p>
        </p:txBody>
      </p:sp>
      <p:sp>
        <p:nvSpPr>
          <p:cNvPr id="2" name="Slide Number Placeholder 1">
            <a:extLst>
              <a:ext uri="{FF2B5EF4-FFF2-40B4-BE49-F238E27FC236}">
                <a16:creationId xmlns:a16="http://schemas.microsoft.com/office/drawing/2014/main" id="{DBB66917-A586-5F99-87D9-39B99FE503D2}"/>
              </a:ext>
            </a:extLst>
          </p:cNvPr>
          <p:cNvSpPr>
            <a:spLocks noGrp="1"/>
          </p:cNvSpPr>
          <p:nvPr>
            <p:ph type="sldNum" sz="quarter" idx="4294967295"/>
          </p:nvPr>
        </p:nvSpPr>
        <p:spPr>
          <a:xfrm>
            <a:off x="11506200" y="6062663"/>
            <a:ext cx="685800" cy="338137"/>
          </a:xfrm>
        </p:spPr>
        <p:txBody>
          <a:bodyPr/>
          <a:lstStyle/>
          <a:p>
            <a:fld id="{DCFE8AC6-424E-904F-AE4A-648F5E9D72F5}" type="slidenum">
              <a:rPr lang="en-US" smtClean="0"/>
              <a:t>14</a:t>
            </a:fld>
            <a:endParaRPr lang="en-US" dirty="0"/>
          </a:p>
        </p:txBody>
      </p:sp>
    </p:spTree>
    <p:extLst>
      <p:ext uri="{BB962C8B-B14F-4D97-AF65-F5344CB8AC3E}">
        <p14:creationId xmlns:p14="http://schemas.microsoft.com/office/powerpoint/2010/main" val="1969267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gnifying glass and question mark">
            <a:extLst>
              <a:ext uri="{FF2B5EF4-FFF2-40B4-BE49-F238E27FC236}">
                <a16:creationId xmlns:a16="http://schemas.microsoft.com/office/drawing/2014/main" id="{A143C59B-3EB6-2864-8FCA-0971B8440844}"/>
              </a:ext>
            </a:extLst>
          </p:cNvPr>
          <p:cNvPicPr>
            <a:picLocks noChangeAspect="1"/>
          </p:cNvPicPr>
          <p:nvPr/>
        </p:nvPicPr>
        <p:blipFill rotWithShape="1">
          <a:blip r:embed="rId2"/>
          <a:srcRect l="42293" r="38645"/>
          <a:stretch/>
        </p:blipFill>
        <p:spPr>
          <a:xfrm>
            <a:off x="9867900" y="10"/>
            <a:ext cx="2324100" cy="6857990"/>
          </a:xfrm>
          <a:custGeom>
            <a:avLst/>
            <a:gdLst>
              <a:gd name="connsiteX0" fmla="*/ 457200 w 2324100"/>
              <a:gd name="connsiteY0" fmla="*/ 0 h 6858000"/>
              <a:gd name="connsiteX1" fmla="*/ 2324100 w 2324100"/>
              <a:gd name="connsiteY1" fmla="*/ 0 h 6858000"/>
              <a:gd name="connsiteX2" fmla="*/ 2324100 w 2324100"/>
              <a:gd name="connsiteY2" fmla="*/ 6858000 h 6858000"/>
              <a:gd name="connsiteX3" fmla="*/ 0 w 2324100"/>
              <a:gd name="connsiteY3" fmla="*/ 6858000 h 6858000"/>
              <a:gd name="connsiteX4" fmla="*/ 0 w 2324100"/>
              <a:gd name="connsiteY4" fmla="*/ 4572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100" h="6858000">
                <a:moveTo>
                  <a:pt x="457200" y="0"/>
                </a:moveTo>
                <a:lnTo>
                  <a:pt x="2324100" y="0"/>
                </a:lnTo>
                <a:lnTo>
                  <a:pt x="2324100" y="6858000"/>
                </a:lnTo>
                <a:lnTo>
                  <a:pt x="0" y="6858000"/>
                </a:lnTo>
                <a:lnTo>
                  <a:pt x="0" y="457200"/>
                </a:lnTo>
                <a:close/>
              </a:path>
            </a:pathLst>
          </a:custGeom>
          <a:noFill/>
        </p:spPr>
      </p:pic>
      <p:sp>
        <p:nvSpPr>
          <p:cNvPr id="12" name="Slide Number Placeholder 2">
            <a:extLst>
              <a:ext uri="{FF2B5EF4-FFF2-40B4-BE49-F238E27FC236}">
                <a16:creationId xmlns:a16="http://schemas.microsoft.com/office/drawing/2014/main" id="{8600D67E-C558-3968-FF3C-652264DD792F}"/>
              </a:ext>
            </a:extLst>
          </p:cNvPr>
          <p:cNvSpPr>
            <a:spLocks noGrp="1"/>
          </p:cNvSpPr>
          <p:nvPr>
            <p:ph type="sldNum" sz="quarter" idx="12"/>
          </p:nvPr>
        </p:nvSpPr>
        <p:spPr>
          <a:xfrm>
            <a:off x="8953500" y="6062473"/>
            <a:ext cx="685800" cy="338328"/>
          </a:xfrm>
        </p:spPr>
        <p:txBody>
          <a:bodyPr/>
          <a:lstStyle/>
          <a:p>
            <a:pPr>
              <a:spcAft>
                <a:spcPts val="600"/>
              </a:spcAft>
            </a:pPr>
            <a:fld id="{DCFE8AC6-424E-904F-AE4A-648F5E9D72F5}" type="slidenum">
              <a:rPr lang="en-US" smtClean="0"/>
              <a:pPr>
                <a:spcAft>
                  <a:spcPts val="600"/>
                </a:spcAft>
              </a:pPr>
              <a:t>15</a:t>
            </a:fld>
            <a:endParaRPr lang="en-US"/>
          </a:p>
        </p:txBody>
      </p:sp>
      <p:sp>
        <p:nvSpPr>
          <p:cNvPr id="14" name="Footer Placeholder 3">
            <a:extLst>
              <a:ext uri="{FF2B5EF4-FFF2-40B4-BE49-F238E27FC236}">
                <a16:creationId xmlns:a16="http://schemas.microsoft.com/office/drawing/2014/main" id="{4E48E789-9A31-0216-6C0D-CC907680690E}"/>
              </a:ext>
            </a:extLst>
          </p:cNvPr>
          <p:cNvSpPr>
            <a:spLocks noGrp="1"/>
          </p:cNvSpPr>
          <p:nvPr>
            <p:ph type="ftr" sz="quarter" idx="15"/>
          </p:nvPr>
        </p:nvSpPr>
        <p:spPr>
          <a:xfrm>
            <a:off x="5295901" y="6062473"/>
            <a:ext cx="3657600" cy="338328"/>
          </a:xfrm>
        </p:spPr>
        <p:txBody>
          <a:bodyPr/>
          <a:lstStyle/>
          <a:p>
            <a:pPr algn="r"/>
            <a:endParaRPr lang="en-US"/>
          </a:p>
        </p:txBody>
      </p:sp>
      <p:sp>
        <p:nvSpPr>
          <p:cNvPr id="16" name="Content Placeholder 4">
            <a:extLst>
              <a:ext uri="{FF2B5EF4-FFF2-40B4-BE49-F238E27FC236}">
                <a16:creationId xmlns:a16="http://schemas.microsoft.com/office/drawing/2014/main" id="{D134E7B1-EF53-7EE6-6504-219D158B41CC}"/>
              </a:ext>
            </a:extLst>
          </p:cNvPr>
          <p:cNvSpPr>
            <a:spLocks noGrp="1"/>
          </p:cNvSpPr>
          <p:nvPr>
            <p:ph sz="half" idx="1"/>
          </p:nvPr>
        </p:nvSpPr>
        <p:spPr>
          <a:xfrm>
            <a:off x="723901" y="2057400"/>
            <a:ext cx="8915400" cy="3657600"/>
          </a:xfrm>
        </p:spPr>
        <p:txBody>
          <a:bodyPr>
            <a:normAutofit fontScale="55000" lnSpcReduction="20000"/>
          </a:bodyPr>
          <a:lstStyle/>
          <a:p>
            <a:r>
              <a:rPr lang="en-US" b="1" dirty="0">
                <a:latin typeface="+mn-lt"/>
              </a:rPr>
              <a:t>GPA</a:t>
            </a:r>
          </a:p>
          <a:p>
            <a:pPr lvl="1">
              <a:buFont typeface="Arial" panose="020B0604020202020204" pitchFamily="34" charset="0"/>
              <a:buChar char="•"/>
            </a:pPr>
            <a:r>
              <a:rPr lang="en-US" b="0" i="0" dirty="0">
                <a:solidFill>
                  <a:srgbClr val="0A0A0A"/>
                </a:solidFill>
                <a:effectLst/>
                <a:latin typeface="+mn-lt"/>
              </a:rPr>
              <a:t>Undergraduate students must have an overall GPA of 2.00 after 24 attempted credit hours.</a:t>
            </a:r>
          </a:p>
          <a:p>
            <a:pPr lvl="1">
              <a:buFont typeface="Arial" panose="020B0604020202020204" pitchFamily="34" charset="0"/>
              <a:buChar char="•"/>
            </a:pPr>
            <a:r>
              <a:rPr lang="en-US" b="0" i="0" dirty="0">
                <a:solidFill>
                  <a:srgbClr val="0A0A0A"/>
                </a:solidFill>
                <a:effectLst/>
                <a:latin typeface="+mn-lt"/>
              </a:rPr>
              <a:t>Graduate students must have an overall GPA of 3.00 after 9 attempted credit hours.</a:t>
            </a:r>
          </a:p>
          <a:p>
            <a:r>
              <a:rPr lang="en-US" sz="2900" b="1" dirty="0">
                <a:latin typeface="+mn-lt"/>
              </a:rPr>
              <a:t>Pace</a:t>
            </a:r>
          </a:p>
          <a:p>
            <a:pPr lvl="1">
              <a:buFont typeface="Arial" panose="020B0604020202020204" pitchFamily="34" charset="0"/>
              <a:buChar char="•"/>
            </a:pPr>
            <a:r>
              <a:rPr lang="en-US" dirty="0">
                <a:solidFill>
                  <a:srgbClr val="0A0A0A"/>
                </a:solidFill>
                <a:latin typeface="+mn-lt"/>
              </a:rPr>
              <a:t>Pace is calculated by dividing the cumulative number of credit hours completed by the cumulative number of credit hours attempted.</a:t>
            </a:r>
          </a:p>
          <a:p>
            <a:pPr lvl="1">
              <a:buFont typeface="Arial" panose="020B0604020202020204" pitchFamily="34" charset="0"/>
              <a:buChar char="•"/>
            </a:pPr>
            <a:r>
              <a:rPr lang="en-US" dirty="0">
                <a:solidFill>
                  <a:srgbClr val="0A0A0A"/>
                </a:solidFill>
                <a:latin typeface="+mn-lt"/>
              </a:rPr>
              <a:t>In order to graduate within the maximum timeframe allowed, all students must maintain a pace equal to 67% of their cumulative hours attempted.</a:t>
            </a:r>
          </a:p>
          <a:p>
            <a:pPr lvl="1">
              <a:buFont typeface="Arial" panose="020B0604020202020204" pitchFamily="34" charset="0"/>
              <a:buChar char="•"/>
            </a:pPr>
            <a:r>
              <a:rPr lang="en-US" dirty="0">
                <a:solidFill>
                  <a:srgbClr val="0A0A0A"/>
                </a:solidFill>
                <a:latin typeface="+mn-lt"/>
              </a:rPr>
              <a:t>Only courses for which the student receives credit count toward completed hours. Courses in which students receive “I” or “Z” grades do not count toward completed hours.</a:t>
            </a:r>
          </a:p>
          <a:p>
            <a:pPr>
              <a:buFont typeface="Arial" panose="020B0604020202020204" pitchFamily="34" charset="0"/>
              <a:buChar char="•"/>
            </a:pPr>
            <a:r>
              <a:rPr lang="en-US" sz="2900" b="1" dirty="0">
                <a:latin typeface="+mn-lt"/>
              </a:rPr>
              <a:t>Maximum Timeframe</a:t>
            </a:r>
          </a:p>
          <a:p>
            <a:pPr lvl="1">
              <a:buFont typeface="Arial" panose="020B0604020202020204" pitchFamily="34" charset="0"/>
              <a:buChar char="•"/>
            </a:pPr>
            <a:r>
              <a:rPr lang="en-US" b="0" i="0" dirty="0">
                <a:solidFill>
                  <a:srgbClr val="0A0A0A"/>
                </a:solidFill>
                <a:effectLst/>
                <a:latin typeface="+mn-lt"/>
              </a:rPr>
              <a:t>Students are no longer eligible to receive financial aid once they have attempted more than 150% of the credits required for the major in which they are currently enrolled. </a:t>
            </a:r>
          </a:p>
          <a:p>
            <a:pPr lvl="1">
              <a:buFont typeface="Arial" panose="020B0604020202020204" pitchFamily="34" charset="0"/>
              <a:buChar char="•"/>
            </a:pPr>
            <a:r>
              <a:rPr lang="en-US" b="0" i="0" dirty="0">
                <a:solidFill>
                  <a:srgbClr val="0A0A0A"/>
                </a:solidFill>
                <a:effectLst/>
                <a:latin typeface="+mn-lt"/>
              </a:rPr>
              <a:t>For example, if the typical bachelor’s degree requires 120 credit hours, the limit for maximum attempted hours would be 180.</a:t>
            </a:r>
            <a:endParaRPr lang="en-US" dirty="0">
              <a:solidFill>
                <a:srgbClr val="0A0A0A"/>
              </a:solidFill>
              <a:latin typeface="+mn-lt"/>
            </a:endParaRPr>
          </a:p>
          <a:p>
            <a:pPr lvl="1">
              <a:buFont typeface="Arial" panose="020B0604020202020204" pitchFamily="34" charset="0"/>
              <a:buChar char="•"/>
            </a:pPr>
            <a:endParaRPr lang="en-US" dirty="0">
              <a:solidFill>
                <a:srgbClr val="0A0A0A"/>
              </a:solidFill>
              <a:latin typeface="proxima-nova"/>
            </a:endParaRPr>
          </a:p>
          <a:p>
            <a:pPr lvl="1"/>
            <a:endParaRPr lang="en-US" dirty="0"/>
          </a:p>
        </p:txBody>
      </p:sp>
      <p:sp>
        <p:nvSpPr>
          <p:cNvPr id="6" name="Text Placeholder 5">
            <a:extLst>
              <a:ext uri="{FF2B5EF4-FFF2-40B4-BE49-F238E27FC236}">
                <a16:creationId xmlns:a16="http://schemas.microsoft.com/office/drawing/2014/main" id="{EDBAF190-7028-3EEC-BF7D-61E9C569EA89}"/>
              </a:ext>
            </a:extLst>
          </p:cNvPr>
          <p:cNvSpPr>
            <a:spLocks noGrp="1"/>
          </p:cNvSpPr>
          <p:nvPr>
            <p:ph type="body" sz="quarter" idx="14"/>
          </p:nvPr>
        </p:nvSpPr>
        <p:spPr>
          <a:xfrm>
            <a:off x="723900" y="1485902"/>
            <a:ext cx="8915400" cy="342899"/>
          </a:xfrm>
        </p:spPr>
        <p:txBody>
          <a:bodyPr>
            <a:normAutofit/>
          </a:bodyPr>
          <a:lstStyle/>
          <a:p>
            <a:r>
              <a:rPr lang="en-US" dirty="0"/>
              <a:t>What are the standards?</a:t>
            </a:r>
          </a:p>
        </p:txBody>
      </p:sp>
      <p:sp>
        <p:nvSpPr>
          <p:cNvPr id="4" name="Title 3">
            <a:extLst>
              <a:ext uri="{FF2B5EF4-FFF2-40B4-BE49-F238E27FC236}">
                <a16:creationId xmlns:a16="http://schemas.microsoft.com/office/drawing/2014/main" id="{13C52B8D-5141-E9E7-CEDD-366E429EF9CC}"/>
              </a:ext>
            </a:extLst>
          </p:cNvPr>
          <p:cNvSpPr>
            <a:spLocks noGrp="1"/>
          </p:cNvSpPr>
          <p:nvPr>
            <p:ph type="title"/>
          </p:nvPr>
        </p:nvSpPr>
        <p:spPr>
          <a:xfrm>
            <a:off x="723901" y="685802"/>
            <a:ext cx="8915400" cy="685799"/>
          </a:xfrm>
        </p:spPr>
        <p:txBody>
          <a:bodyPr anchor="b">
            <a:normAutofit/>
          </a:bodyPr>
          <a:lstStyle/>
          <a:p>
            <a:r>
              <a:rPr lang="en-US" dirty="0"/>
              <a:t>SAP Policy</a:t>
            </a:r>
          </a:p>
        </p:txBody>
      </p:sp>
    </p:spTree>
    <p:extLst>
      <p:ext uri="{BB962C8B-B14F-4D97-AF65-F5344CB8AC3E}">
        <p14:creationId xmlns:p14="http://schemas.microsoft.com/office/powerpoint/2010/main" val="4213591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430762-D739-5C60-CD74-9167689F62A5}"/>
              </a:ext>
            </a:extLst>
          </p:cNvPr>
          <p:cNvSpPr>
            <a:spLocks noGrp="1"/>
          </p:cNvSpPr>
          <p:nvPr>
            <p:ph type="sldNum" sz="quarter" idx="12"/>
          </p:nvPr>
        </p:nvSpPr>
        <p:spPr/>
        <p:txBody>
          <a:bodyPr/>
          <a:lstStyle/>
          <a:p>
            <a:fld id="{DCFE8AC6-424E-904F-AE4A-648F5E9D72F5}" type="slidenum">
              <a:rPr lang="en-US" smtClean="0"/>
              <a:t>16</a:t>
            </a:fld>
            <a:endParaRPr lang="en-US" dirty="0"/>
          </a:p>
        </p:txBody>
      </p:sp>
      <p:sp>
        <p:nvSpPr>
          <p:cNvPr id="4" name="Footer Placeholder 3">
            <a:extLst>
              <a:ext uri="{FF2B5EF4-FFF2-40B4-BE49-F238E27FC236}">
                <a16:creationId xmlns:a16="http://schemas.microsoft.com/office/drawing/2014/main" id="{884F09A6-352B-D72F-B728-EF74AA9EE8E2}"/>
              </a:ext>
            </a:extLst>
          </p:cNvPr>
          <p:cNvSpPr>
            <a:spLocks noGrp="1"/>
          </p:cNvSpPr>
          <p:nvPr>
            <p:ph type="ftr" sz="quarter" idx="15"/>
          </p:nvPr>
        </p:nvSpPr>
        <p:spPr/>
        <p:txBody>
          <a:bodyPr/>
          <a:lstStyle/>
          <a:p>
            <a:pPr algn="r"/>
            <a:endParaRPr lang="en-US" dirty="0"/>
          </a:p>
        </p:txBody>
      </p:sp>
      <p:sp>
        <p:nvSpPr>
          <p:cNvPr id="9" name="Content Placeholder 8">
            <a:extLst>
              <a:ext uri="{FF2B5EF4-FFF2-40B4-BE49-F238E27FC236}">
                <a16:creationId xmlns:a16="http://schemas.microsoft.com/office/drawing/2014/main" id="{1DD7F9F6-5FD6-4E83-480B-EBCF82FD904E}"/>
              </a:ext>
            </a:extLst>
          </p:cNvPr>
          <p:cNvSpPr>
            <a:spLocks noGrp="1"/>
          </p:cNvSpPr>
          <p:nvPr>
            <p:ph idx="1"/>
          </p:nvPr>
        </p:nvSpPr>
        <p:spPr/>
        <p:txBody>
          <a:bodyPr>
            <a:normAutofit fontScale="85000" lnSpcReduction="20000"/>
          </a:bodyPr>
          <a:lstStyle/>
          <a:p>
            <a:pPr algn="l"/>
            <a:r>
              <a:rPr lang="en-US" b="0" i="0" dirty="0">
                <a:solidFill>
                  <a:srgbClr val="0A0A0A"/>
                </a:solidFill>
                <a:effectLst/>
                <a:latin typeface="+mn-lt"/>
              </a:rPr>
              <a:t>A financial aid warning period will be granted for students who do not meet pace or GPA requirements. The financial aid warning period will extend through the end of the semester for which it is granted. If students are not in compliance at the end of their financial aid warning period, financial aid eligibility will be terminated.</a:t>
            </a:r>
          </a:p>
          <a:p>
            <a:pPr algn="l"/>
            <a:r>
              <a:rPr lang="en-US" b="0" i="0" dirty="0">
                <a:solidFill>
                  <a:srgbClr val="0A0A0A"/>
                </a:solidFill>
                <a:effectLst/>
                <a:latin typeface="+mn-lt"/>
              </a:rPr>
              <a:t>A financial aid warning period is not granted to students who do not meet maximum timeframe requirements. Financial aid eligibility for students exceeding 150% of the credits required for the major in which they are currently enrolled will be immediately terminated.</a:t>
            </a:r>
          </a:p>
          <a:p>
            <a:endParaRPr lang="en-US" dirty="0"/>
          </a:p>
        </p:txBody>
      </p:sp>
      <p:sp>
        <p:nvSpPr>
          <p:cNvPr id="10" name="Text Placeholder 9">
            <a:extLst>
              <a:ext uri="{FF2B5EF4-FFF2-40B4-BE49-F238E27FC236}">
                <a16:creationId xmlns:a16="http://schemas.microsoft.com/office/drawing/2014/main" id="{AE8FCFDA-5B91-974D-F01B-7E2C2C973883}"/>
              </a:ext>
            </a:extLst>
          </p:cNvPr>
          <p:cNvSpPr>
            <a:spLocks noGrp="1"/>
          </p:cNvSpPr>
          <p:nvPr>
            <p:ph type="body" sz="quarter" idx="14"/>
          </p:nvPr>
        </p:nvSpPr>
        <p:spPr/>
        <p:txBody>
          <a:bodyPr/>
          <a:lstStyle/>
          <a:p>
            <a:r>
              <a:rPr lang="en-US" dirty="0"/>
              <a:t>Financial Aid Warning Period</a:t>
            </a:r>
          </a:p>
        </p:txBody>
      </p:sp>
      <p:sp>
        <p:nvSpPr>
          <p:cNvPr id="8" name="Title 7">
            <a:extLst>
              <a:ext uri="{FF2B5EF4-FFF2-40B4-BE49-F238E27FC236}">
                <a16:creationId xmlns:a16="http://schemas.microsoft.com/office/drawing/2014/main" id="{55BAFBA8-527F-130A-AEEB-6047B99F0105}"/>
              </a:ext>
            </a:extLst>
          </p:cNvPr>
          <p:cNvSpPr>
            <a:spLocks noGrp="1"/>
          </p:cNvSpPr>
          <p:nvPr>
            <p:ph type="title"/>
          </p:nvPr>
        </p:nvSpPr>
        <p:spPr/>
        <p:txBody>
          <a:bodyPr/>
          <a:lstStyle/>
          <a:p>
            <a:r>
              <a:rPr lang="en-US" dirty="0"/>
              <a:t>Failure to Meet Standards</a:t>
            </a:r>
          </a:p>
        </p:txBody>
      </p:sp>
    </p:spTree>
    <p:extLst>
      <p:ext uri="{BB962C8B-B14F-4D97-AF65-F5344CB8AC3E}">
        <p14:creationId xmlns:p14="http://schemas.microsoft.com/office/powerpoint/2010/main" val="3090506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BFA913-8922-EF94-E1E9-50AF2F272415}"/>
              </a:ext>
            </a:extLst>
          </p:cNvPr>
          <p:cNvSpPr>
            <a:spLocks noGrp="1"/>
          </p:cNvSpPr>
          <p:nvPr>
            <p:ph type="sldNum" sz="quarter" idx="12"/>
          </p:nvPr>
        </p:nvSpPr>
        <p:spPr/>
        <p:txBody>
          <a:bodyPr/>
          <a:lstStyle/>
          <a:p>
            <a:fld id="{DCFE8AC6-424E-904F-AE4A-648F5E9D72F5}" type="slidenum">
              <a:rPr lang="en-US" smtClean="0"/>
              <a:pPr/>
              <a:t>17</a:t>
            </a:fld>
            <a:endParaRPr lang="en-US" dirty="0"/>
          </a:p>
        </p:txBody>
      </p:sp>
      <p:sp>
        <p:nvSpPr>
          <p:cNvPr id="3" name="Footer Placeholder 2">
            <a:extLst>
              <a:ext uri="{FF2B5EF4-FFF2-40B4-BE49-F238E27FC236}">
                <a16:creationId xmlns:a16="http://schemas.microsoft.com/office/drawing/2014/main" id="{7274AEF6-9996-2743-244F-0D81554CC326}"/>
              </a:ext>
            </a:extLst>
          </p:cNvPr>
          <p:cNvSpPr>
            <a:spLocks noGrp="1"/>
          </p:cNvSpPr>
          <p:nvPr>
            <p:ph type="ftr" sz="quarter" idx="15"/>
          </p:nvPr>
        </p:nvSpPr>
        <p:spPr/>
        <p:txBody>
          <a:bodyPr/>
          <a:lstStyle/>
          <a:p>
            <a:endParaRPr lang="en-US" dirty="0"/>
          </a:p>
        </p:txBody>
      </p:sp>
      <p:sp>
        <p:nvSpPr>
          <p:cNvPr id="4" name="Content Placeholder 3">
            <a:extLst>
              <a:ext uri="{FF2B5EF4-FFF2-40B4-BE49-F238E27FC236}">
                <a16:creationId xmlns:a16="http://schemas.microsoft.com/office/drawing/2014/main" id="{B2F57A2D-FC91-04B7-D625-7DA8B1CAEF8D}"/>
              </a:ext>
            </a:extLst>
          </p:cNvPr>
          <p:cNvSpPr>
            <a:spLocks noGrp="1"/>
          </p:cNvSpPr>
          <p:nvPr>
            <p:ph idx="1"/>
          </p:nvPr>
        </p:nvSpPr>
        <p:spPr/>
        <p:txBody>
          <a:bodyPr/>
          <a:lstStyle/>
          <a:p>
            <a:r>
              <a:rPr lang="en-US" dirty="0"/>
              <a:t>Students who fail to meet SAP pace or GPA conditions after a warning period or exceed the 150% of allowable credits provisioned under the maximum timeframe provisions will have their financial aid eligibility terminated until such point as they bring themselves back into compliance or are granted an exception to the SAP policy through a Financial Aid Appeal.</a:t>
            </a:r>
          </a:p>
        </p:txBody>
      </p:sp>
      <p:sp>
        <p:nvSpPr>
          <p:cNvPr id="5" name="Text Placeholder 4">
            <a:extLst>
              <a:ext uri="{FF2B5EF4-FFF2-40B4-BE49-F238E27FC236}">
                <a16:creationId xmlns:a16="http://schemas.microsoft.com/office/drawing/2014/main" id="{A178BB97-855E-F7B0-79B1-3C26D07FC890}"/>
              </a:ext>
            </a:extLst>
          </p:cNvPr>
          <p:cNvSpPr>
            <a:spLocks noGrp="1"/>
          </p:cNvSpPr>
          <p:nvPr>
            <p:ph type="body" sz="quarter" idx="14"/>
          </p:nvPr>
        </p:nvSpPr>
        <p:spPr/>
        <p:txBody>
          <a:bodyPr/>
          <a:lstStyle/>
          <a:p>
            <a:endParaRPr lang="en-US"/>
          </a:p>
        </p:txBody>
      </p:sp>
      <p:sp>
        <p:nvSpPr>
          <p:cNvPr id="6" name="Title 5">
            <a:extLst>
              <a:ext uri="{FF2B5EF4-FFF2-40B4-BE49-F238E27FC236}">
                <a16:creationId xmlns:a16="http://schemas.microsoft.com/office/drawing/2014/main" id="{441BF808-7FBE-2895-E98A-D35C6DB4E55D}"/>
              </a:ext>
            </a:extLst>
          </p:cNvPr>
          <p:cNvSpPr>
            <a:spLocks noGrp="1"/>
          </p:cNvSpPr>
          <p:nvPr>
            <p:ph type="title"/>
          </p:nvPr>
        </p:nvSpPr>
        <p:spPr/>
        <p:txBody>
          <a:bodyPr/>
          <a:lstStyle/>
          <a:p>
            <a:r>
              <a:rPr lang="en-US" dirty="0"/>
              <a:t>Termination of Aid Eligibility</a:t>
            </a:r>
          </a:p>
        </p:txBody>
      </p:sp>
    </p:spTree>
    <p:extLst>
      <p:ext uri="{BB962C8B-B14F-4D97-AF65-F5344CB8AC3E}">
        <p14:creationId xmlns:p14="http://schemas.microsoft.com/office/powerpoint/2010/main" val="887596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2A12D3-1D6E-1CFE-453A-2D3510D2D834}"/>
              </a:ext>
            </a:extLst>
          </p:cNvPr>
          <p:cNvSpPr>
            <a:spLocks noGrp="1"/>
          </p:cNvSpPr>
          <p:nvPr>
            <p:ph type="sldNum" sz="quarter" idx="12"/>
          </p:nvPr>
        </p:nvSpPr>
        <p:spPr/>
        <p:txBody>
          <a:bodyPr/>
          <a:lstStyle/>
          <a:p>
            <a:fld id="{DCFE8AC6-424E-904F-AE4A-648F5E9D72F5}" type="slidenum">
              <a:rPr lang="en-US" smtClean="0"/>
              <a:pPr/>
              <a:t>18</a:t>
            </a:fld>
            <a:endParaRPr lang="en-US" dirty="0"/>
          </a:p>
        </p:txBody>
      </p:sp>
      <p:sp>
        <p:nvSpPr>
          <p:cNvPr id="3" name="Footer Placeholder 2">
            <a:extLst>
              <a:ext uri="{FF2B5EF4-FFF2-40B4-BE49-F238E27FC236}">
                <a16:creationId xmlns:a16="http://schemas.microsoft.com/office/drawing/2014/main" id="{37032AB3-F4B0-62FE-9D88-BE26A409A78A}"/>
              </a:ext>
            </a:extLst>
          </p:cNvPr>
          <p:cNvSpPr>
            <a:spLocks noGrp="1"/>
          </p:cNvSpPr>
          <p:nvPr>
            <p:ph type="ftr" sz="quarter" idx="15"/>
          </p:nvPr>
        </p:nvSpPr>
        <p:spPr/>
        <p:txBody>
          <a:bodyPr/>
          <a:lstStyle/>
          <a:p>
            <a:endParaRPr lang="en-US" dirty="0"/>
          </a:p>
        </p:txBody>
      </p:sp>
      <p:sp>
        <p:nvSpPr>
          <p:cNvPr id="4" name="Content Placeholder 3">
            <a:extLst>
              <a:ext uri="{FF2B5EF4-FFF2-40B4-BE49-F238E27FC236}">
                <a16:creationId xmlns:a16="http://schemas.microsoft.com/office/drawing/2014/main" id="{A8F23134-96D2-FC62-C90F-63B3C00CC1A8}"/>
              </a:ext>
            </a:extLst>
          </p:cNvPr>
          <p:cNvSpPr>
            <a:spLocks noGrp="1"/>
          </p:cNvSpPr>
          <p:nvPr>
            <p:ph idx="1"/>
          </p:nvPr>
        </p:nvSpPr>
        <p:spPr/>
        <p:txBody>
          <a:bodyPr>
            <a:normAutofit fontScale="92500" lnSpcReduction="10000"/>
          </a:bodyPr>
          <a:lstStyle/>
          <a:p>
            <a:r>
              <a:rPr lang="en-US" sz="2000" dirty="0"/>
              <a:t>If academic deficiencies are the result of extenuating circumstances, a student may appeal to the Financial Aid Appeal Committee.</a:t>
            </a:r>
          </a:p>
          <a:p>
            <a:r>
              <a:rPr lang="en-US" sz="2000" dirty="0"/>
              <a:t>Appeals for the current semester must be submitted no later than the tenth week of classes.</a:t>
            </a:r>
          </a:p>
          <a:p>
            <a:r>
              <a:rPr lang="en-US" sz="2000" dirty="0">
                <a:highlight>
                  <a:srgbClr val="FFFF00"/>
                </a:highlight>
              </a:rPr>
              <a:t>Appeals must be accompanied by an academic plan completed by the student and signed by the student’s advisor</a:t>
            </a:r>
            <a:r>
              <a:rPr lang="en-US" sz="2000" dirty="0"/>
              <a:t>.</a:t>
            </a:r>
          </a:p>
          <a:p>
            <a:r>
              <a:rPr lang="en-US" sz="2000" dirty="0"/>
              <a:t>The appeal must include a statement as to why the student did not meet SAP and an explanation of what has changed to allow the student to meet SAP standards at the end of the next evaluation period.</a:t>
            </a:r>
          </a:p>
          <a:p>
            <a:r>
              <a:rPr lang="en-US" sz="2000" dirty="0"/>
              <a:t>Students who have reached the maximum timeframe due to switching majors, second majors or additional degrees will be evaluated on a case-by-case basis through the appeal process.</a:t>
            </a:r>
          </a:p>
        </p:txBody>
      </p:sp>
      <p:sp>
        <p:nvSpPr>
          <p:cNvPr id="5" name="Text Placeholder 4">
            <a:extLst>
              <a:ext uri="{FF2B5EF4-FFF2-40B4-BE49-F238E27FC236}">
                <a16:creationId xmlns:a16="http://schemas.microsoft.com/office/drawing/2014/main" id="{DCF7EDB4-57E7-4E20-D87B-029C527A80AC}"/>
              </a:ext>
            </a:extLst>
          </p:cNvPr>
          <p:cNvSpPr>
            <a:spLocks noGrp="1"/>
          </p:cNvSpPr>
          <p:nvPr>
            <p:ph type="body" sz="quarter" idx="14"/>
          </p:nvPr>
        </p:nvSpPr>
        <p:spPr/>
        <p:txBody>
          <a:bodyPr/>
          <a:lstStyle/>
          <a:p>
            <a:endParaRPr lang="en-US"/>
          </a:p>
        </p:txBody>
      </p:sp>
      <p:sp>
        <p:nvSpPr>
          <p:cNvPr id="6" name="Title 5">
            <a:extLst>
              <a:ext uri="{FF2B5EF4-FFF2-40B4-BE49-F238E27FC236}">
                <a16:creationId xmlns:a16="http://schemas.microsoft.com/office/drawing/2014/main" id="{D18173CC-A6FC-9400-E62C-58D55E745E1D}"/>
              </a:ext>
            </a:extLst>
          </p:cNvPr>
          <p:cNvSpPr>
            <a:spLocks noGrp="1"/>
          </p:cNvSpPr>
          <p:nvPr>
            <p:ph type="title"/>
          </p:nvPr>
        </p:nvSpPr>
        <p:spPr/>
        <p:txBody>
          <a:bodyPr/>
          <a:lstStyle/>
          <a:p>
            <a:r>
              <a:rPr lang="en-US" dirty="0"/>
              <a:t>Appeal Process</a:t>
            </a:r>
          </a:p>
        </p:txBody>
      </p:sp>
    </p:spTree>
    <p:extLst>
      <p:ext uri="{BB962C8B-B14F-4D97-AF65-F5344CB8AC3E}">
        <p14:creationId xmlns:p14="http://schemas.microsoft.com/office/powerpoint/2010/main" val="312387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8ED7DD-A26E-6027-6E95-4FD5570F88C1}"/>
              </a:ext>
            </a:extLst>
          </p:cNvPr>
          <p:cNvPicPr>
            <a:picLocks noChangeAspect="1"/>
          </p:cNvPicPr>
          <p:nvPr/>
        </p:nvPicPr>
        <p:blipFill>
          <a:blip r:embed="rId2"/>
          <a:stretch>
            <a:fillRect/>
          </a:stretch>
        </p:blipFill>
        <p:spPr>
          <a:xfrm>
            <a:off x="2748874" y="331462"/>
            <a:ext cx="8376326" cy="6195076"/>
          </a:xfrm>
          <a:prstGeom prst="rect">
            <a:avLst/>
          </a:prstGeom>
        </p:spPr>
      </p:pic>
      <p:sp>
        <p:nvSpPr>
          <p:cNvPr id="2" name="Slide Number Placeholder 1">
            <a:extLst>
              <a:ext uri="{FF2B5EF4-FFF2-40B4-BE49-F238E27FC236}">
                <a16:creationId xmlns:a16="http://schemas.microsoft.com/office/drawing/2014/main" id="{A947AA22-9497-53AD-9EC0-2550E49EB030}"/>
              </a:ext>
            </a:extLst>
          </p:cNvPr>
          <p:cNvSpPr>
            <a:spLocks noGrp="1"/>
          </p:cNvSpPr>
          <p:nvPr>
            <p:ph type="sldNum" sz="quarter" idx="12"/>
          </p:nvPr>
        </p:nvSpPr>
        <p:spPr/>
        <p:txBody>
          <a:bodyPr/>
          <a:lstStyle/>
          <a:p>
            <a:fld id="{DCFE8AC6-424E-904F-AE4A-648F5E9D72F5}" type="slidenum">
              <a:rPr lang="en-US" smtClean="0"/>
              <a:pPr/>
              <a:t>19</a:t>
            </a:fld>
            <a:endParaRPr lang="en-US" dirty="0"/>
          </a:p>
        </p:txBody>
      </p:sp>
    </p:spTree>
    <p:extLst>
      <p:ext uri="{BB962C8B-B14F-4D97-AF65-F5344CB8AC3E}">
        <p14:creationId xmlns:p14="http://schemas.microsoft.com/office/powerpoint/2010/main" val="578327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FD6AD5-B9FA-6BFE-CDCB-D6925ABF9FA5}"/>
              </a:ext>
            </a:extLst>
          </p:cNvPr>
          <p:cNvSpPr>
            <a:spLocks noGrp="1"/>
          </p:cNvSpPr>
          <p:nvPr>
            <p:ph type="sldNum" sz="quarter" idx="12"/>
          </p:nvPr>
        </p:nvSpPr>
        <p:spPr/>
        <p:txBody>
          <a:bodyPr/>
          <a:lstStyle/>
          <a:p>
            <a:fld id="{DCFE8AC6-424E-904F-AE4A-648F5E9D72F5}" type="slidenum">
              <a:rPr lang="en-US" smtClean="0"/>
              <a:pPr/>
              <a:t>2</a:t>
            </a:fld>
            <a:endParaRPr lang="en-US" dirty="0"/>
          </a:p>
        </p:txBody>
      </p:sp>
      <p:sp>
        <p:nvSpPr>
          <p:cNvPr id="3" name="Footer Placeholder 2">
            <a:extLst>
              <a:ext uri="{FF2B5EF4-FFF2-40B4-BE49-F238E27FC236}">
                <a16:creationId xmlns:a16="http://schemas.microsoft.com/office/drawing/2014/main" id="{3E3521F5-6AA4-1BFD-BD25-22E56251DC04}"/>
              </a:ext>
            </a:extLst>
          </p:cNvPr>
          <p:cNvSpPr>
            <a:spLocks noGrp="1"/>
          </p:cNvSpPr>
          <p:nvPr>
            <p:ph type="ftr" sz="quarter" idx="15"/>
          </p:nvPr>
        </p:nvSpPr>
        <p:spPr/>
        <p:txBody>
          <a:bodyPr/>
          <a:lstStyle/>
          <a:p>
            <a:endParaRPr lang="en-US" dirty="0"/>
          </a:p>
        </p:txBody>
      </p:sp>
      <p:sp>
        <p:nvSpPr>
          <p:cNvPr id="8" name="Content Placeholder 7">
            <a:extLst>
              <a:ext uri="{FF2B5EF4-FFF2-40B4-BE49-F238E27FC236}">
                <a16:creationId xmlns:a16="http://schemas.microsoft.com/office/drawing/2014/main" id="{F0E4F53D-E799-5BC4-9973-70BB1FFDCA7F}"/>
              </a:ext>
            </a:extLst>
          </p:cNvPr>
          <p:cNvSpPr>
            <a:spLocks noGrp="1"/>
          </p:cNvSpPr>
          <p:nvPr>
            <p:ph idx="1"/>
          </p:nvPr>
        </p:nvSpPr>
        <p:spPr/>
        <p:txBody>
          <a:bodyPr/>
          <a:lstStyle/>
          <a:p>
            <a:r>
              <a:rPr lang="en-US" dirty="0"/>
              <a:t>Financial Aid Office Quick Overview</a:t>
            </a:r>
          </a:p>
          <a:p>
            <a:r>
              <a:rPr lang="en-US" dirty="0"/>
              <a:t>Emergency assistance funds</a:t>
            </a:r>
          </a:p>
          <a:p>
            <a:r>
              <a:rPr lang="en-US" dirty="0"/>
              <a:t>Student scholarships (programs, deadline, renewal criteria, etc.)</a:t>
            </a:r>
          </a:p>
          <a:p>
            <a:r>
              <a:rPr lang="en-US" dirty="0"/>
              <a:t>The advisor’s role in the SAP process</a:t>
            </a:r>
          </a:p>
          <a:p>
            <a:r>
              <a:rPr lang="en-US" dirty="0"/>
              <a:t>Details and FAFSA changes</a:t>
            </a:r>
          </a:p>
        </p:txBody>
      </p:sp>
      <p:sp>
        <p:nvSpPr>
          <p:cNvPr id="9" name="Text Placeholder 8">
            <a:extLst>
              <a:ext uri="{FF2B5EF4-FFF2-40B4-BE49-F238E27FC236}">
                <a16:creationId xmlns:a16="http://schemas.microsoft.com/office/drawing/2014/main" id="{01A43909-7E30-923A-F8EB-2CB60A72DFA1}"/>
              </a:ext>
            </a:extLst>
          </p:cNvPr>
          <p:cNvSpPr>
            <a:spLocks noGrp="1"/>
          </p:cNvSpPr>
          <p:nvPr>
            <p:ph type="body" sz="quarter" idx="14"/>
          </p:nvPr>
        </p:nvSpPr>
        <p:spPr/>
        <p:txBody>
          <a:bodyPr/>
          <a:lstStyle/>
          <a:p>
            <a:r>
              <a:rPr lang="en-US" dirty="0"/>
              <a:t>What we’ll attempt to cover</a:t>
            </a:r>
          </a:p>
        </p:txBody>
      </p:sp>
      <p:sp>
        <p:nvSpPr>
          <p:cNvPr id="7" name="Title 6">
            <a:extLst>
              <a:ext uri="{FF2B5EF4-FFF2-40B4-BE49-F238E27FC236}">
                <a16:creationId xmlns:a16="http://schemas.microsoft.com/office/drawing/2014/main" id="{672D78D7-20BC-66DD-B476-C30A41A4EF28}"/>
              </a:ext>
            </a:extLst>
          </p:cNvPr>
          <p:cNvSpPr>
            <a:spLocks noGrp="1"/>
          </p:cNvSpPr>
          <p:nvPr>
            <p:ph type="title"/>
          </p:nvPr>
        </p:nvSpPr>
        <p:spPr/>
        <p:txBody>
          <a:bodyPr/>
          <a:lstStyle/>
          <a:p>
            <a:r>
              <a:rPr lang="en-US" dirty="0"/>
              <a:t>Presentation Agenda</a:t>
            </a:r>
          </a:p>
        </p:txBody>
      </p:sp>
    </p:spTree>
    <p:extLst>
      <p:ext uri="{BB962C8B-B14F-4D97-AF65-F5344CB8AC3E}">
        <p14:creationId xmlns:p14="http://schemas.microsoft.com/office/powerpoint/2010/main" val="676060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DFF722C-4D27-8D80-531A-8FF50EF9B8CE}"/>
              </a:ext>
            </a:extLst>
          </p:cNvPr>
          <p:cNvSpPr>
            <a:spLocks noGrp="1"/>
          </p:cNvSpPr>
          <p:nvPr>
            <p:ph type="body" sz="quarter" idx="11"/>
          </p:nvPr>
        </p:nvSpPr>
        <p:spPr/>
        <p:txBody>
          <a:bodyPr/>
          <a:lstStyle/>
          <a:p>
            <a:r>
              <a:rPr lang="en-US" dirty="0"/>
              <a:t>If we have time</a:t>
            </a:r>
          </a:p>
        </p:txBody>
      </p:sp>
      <p:sp>
        <p:nvSpPr>
          <p:cNvPr id="7" name="Title 6">
            <a:extLst>
              <a:ext uri="{FF2B5EF4-FFF2-40B4-BE49-F238E27FC236}">
                <a16:creationId xmlns:a16="http://schemas.microsoft.com/office/drawing/2014/main" id="{8603F94E-4707-D4DE-F040-A0450C341331}"/>
              </a:ext>
            </a:extLst>
          </p:cNvPr>
          <p:cNvSpPr>
            <a:spLocks noGrp="1"/>
          </p:cNvSpPr>
          <p:nvPr>
            <p:ph type="title"/>
          </p:nvPr>
        </p:nvSpPr>
        <p:spPr/>
        <p:txBody>
          <a:bodyPr/>
          <a:lstStyle/>
          <a:p>
            <a:r>
              <a:rPr lang="en-US" dirty="0"/>
              <a:t>Potpourri</a:t>
            </a:r>
          </a:p>
        </p:txBody>
      </p:sp>
      <p:sp>
        <p:nvSpPr>
          <p:cNvPr id="2" name="Slide Number Placeholder 1">
            <a:extLst>
              <a:ext uri="{FF2B5EF4-FFF2-40B4-BE49-F238E27FC236}">
                <a16:creationId xmlns:a16="http://schemas.microsoft.com/office/drawing/2014/main" id="{50B89108-9D39-64EA-BC98-758A8FC0E0D2}"/>
              </a:ext>
            </a:extLst>
          </p:cNvPr>
          <p:cNvSpPr>
            <a:spLocks noGrp="1"/>
          </p:cNvSpPr>
          <p:nvPr>
            <p:ph type="sldNum" sz="quarter" idx="4294967295"/>
          </p:nvPr>
        </p:nvSpPr>
        <p:spPr>
          <a:xfrm>
            <a:off x="11506200" y="6062663"/>
            <a:ext cx="685800" cy="338137"/>
          </a:xfrm>
        </p:spPr>
        <p:txBody>
          <a:bodyPr/>
          <a:lstStyle/>
          <a:p>
            <a:fld id="{DCFE8AC6-424E-904F-AE4A-648F5E9D72F5}" type="slidenum">
              <a:rPr lang="en-US" smtClean="0"/>
              <a:pPr/>
              <a:t>20</a:t>
            </a:fld>
            <a:endParaRPr lang="en-US" dirty="0"/>
          </a:p>
        </p:txBody>
      </p:sp>
    </p:spTree>
    <p:extLst>
      <p:ext uri="{BB962C8B-B14F-4D97-AF65-F5344CB8AC3E}">
        <p14:creationId xmlns:p14="http://schemas.microsoft.com/office/powerpoint/2010/main" val="3436608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D97C864-D645-2F1C-1093-D1E34F13B867}"/>
              </a:ext>
            </a:extLst>
          </p:cNvPr>
          <p:cNvSpPr>
            <a:spLocks noGrp="1"/>
          </p:cNvSpPr>
          <p:nvPr>
            <p:ph type="body" sz="quarter" idx="11"/>
          </p:nvPr>
        </p:nvSpPr>
        <p:spPr/>
        <p:txBody>
          <a:bodyPr/>
          <a:lstStyle/>
          <a:p>
            <a:endParaRPr lang="en-US"/>
          </a:p>
        </p:txBody>
      </p:sp>
      <p:sp>
        <p:nvSpPr>
          <p:cNvPr id="7" name="Title 6">
            <a:extLst>
              <a:ext uri="{FF2B5EF4-FFF2-40B4-BE49-F238E27FC236}">
                <a16:creationId xmlns:a16="http://schemas.microsoft.com/office/drawing/2014/main" id="{95AB9A19-BEB9-29ED-1F3B-1E5991220102}"/>
              </a:ext>
            </a:extLst>
          </p:cNvPr>
          <p:cNvSpPr>
            <a:spLocks noGrp="1"/>
          </p:cNvSpPr>
          <p:nvPr>
            <p:ph type="title"/>
          </p:nvPr>
        </p:nvSpPr>
        <p:spPr/>
        <p:txBody>
          <a:bodyPr/>
          <a:lstStyle/>
          <a:p>
            <a:r>
              <a:rPr lang="en-US" dirty="0"/>
              <a:t>Office </a:t>
            </a:r>
            <a:r>
              <a:rPr lang="en-US" dirty="0" err="1"/>
              <a:t>Overivew</a:t>
            </a:r>
            <a:endParaRPr lang="en-US" dirty="0"/>
          </a:p>
        </p:txBody>
      </p:sp>
      <p:sp>
        <p:nvSpPr>
          <p:cNvPr id="2" name="Slide Number Placeholder 1">
            <a:extLst>
              <a:ext uri="{FF2B5EF4-FFF2-40B4-BE49-F238E27FC236}">
                <a16:creationId xmlns:a16="http://schemas.microsoft.com/office/drawing/2014/main" id="{A5E431A8-EC02-6D50-333A-1425F45C5402}"/>
              </a:ext>
            </a:extLst>
          </p:cNvPr>
          <p:cNvSpPr>
            <a:spLocks noGrp="1"/>
          </p:cNvSpPr>
          <p:nvPr>
            <p:ph type="sldNum" sz="quarter" idx="4294967295"/>
          </p:nvPr>
        </p:nvSpPr>
        <p:spPr>
          <a:xfrm>
            <a:off x="11506200" y="6062663"/>
            <a:ext cx="685800" cy="338137"/>
          </a:xfrm>
        </p:spPr>
        <p:txBody>
          <a:bodyPr/>
          <a:lstStyle/>
          <a:p>
            <a:fld id="{DCFE8AC6-424E-904F-AE4A-648F5E9D72F5}" type="slidenum">
              <a:rPr lang="en-US" smtClean="0"/>
              <a:pPr/>
              <a:t>3</a:t>
            </a:fld>
            <a:endParaRPr lang="en-US" dirty="0"/>
          </a:p>
        </p:txBody>
      </p:sp>
    </p:spTree>
    <p:extLst>
      <p:ext uri="{BB962C8B-B14F-4D97-AF65-F5344CB8AC3E}">
        <p14:creationId xmlns:p14="http://schemas.microsoft.com/office/powerpoint/2010/main" val="3247382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1">
            <a:extLst>
              <a:ext uri="{FF2B5EF4-FFF2-40B4-BE49-F238E27FC236}">
                <a16:creationId xmlns:a16="http://schemas.microsoft.com/office/drawing/2014/main" id="{1059C234-9B74-41BC-0951-765201A95D9F}"/>
              </a:ext>
            </a:extLst>
          </p:cNvPr>
          <p:cNvSpPr>
            <a:spLocks noGrp="1"/>
          </p:cNvSpPr>
          <p:nvPr>
            <p:ph type="sldNum" sz="quarter" idx="12"/>
          </p:nvPr>
        </p:nvSpPr>
        <p:spPr>
          <a:xfrm>
            <a:off x="10782300" y="6062473"/>
            <a:ext cx="685800" cy="338328"/>
          </a:xfrm>
        </p:spPr>
        <p:txBody>
          <a:bodyPr/>
          <a:lstStyle/>
          <a:p>
            <a:pPr>
              <a:spcAft>
                <a:spcPts val="600"/>
              </a:spcAft>
            </a:pPr>
            <a:fld id="{DCFE8AC6-424E-904F-AE4A-648F5E9D72F5}" type="slidenum">
              <a:rPr lang="en-US" smtClean="0"/>
              <a:pPr>
                <a:spcAft>
                  <a:spcPts val="600"/>
                </a:spcAft>
              </a:pPr>
              <a:t>4</a:t>
            </a:fld>
            <a:endParaRPr lang="en-US"/>
          </a:p>
        </p:txBody>
      </p:sp>
      <p:sp>
        <p:nvSpPr>
          <p:cNvPr id="28" name="Footer Placeholder 2">
            <a:extLst>
              <a:ext uri="{FF2B5EF4-FFF2-40B4-BE49-F238E27FC236}">
                <a16:creationId xmlns:a16="http://schemas.microsoft.com/office/drawing/2014/main" id="{242EAAF9-C345-31EE-E5BE-E78F10915BFE}"/>
              </a:ext>
            </a:extLst>
          </p:cNvPr>
          <p:cNvSpPr>
            <a:spLocks noGrp="1"/>
          </p:cNvSpPr>
          <p:nvPr>
            <p:ph type="ftr" sz="quarter" idx="15"/>
          </p:nvPr>
        </p:nvSpPr>
        <p:spPr>
          <a:xfrm>
            <a:off x="6210300" y="6062473"/>
            <a:ext cx="4572000" cy="338328"/>
          </a:xfrm>
        </p:spPr>
        <p:txBody>
          <a:bodyPr/>
          <a:lstStyle/>
          <a:p>
            <a:pPr algn="r"/>
            <a:endParaRPr lang="en-US"/>
          </a:p>
        </p:txBody>
      </p:sp>
      <p:pic>
        <p:nvPicPr>
          <p:cNvPr id="21" name="Picture Placeholder 20" descr="A door and a sign on a wall&#10;&#10;Description automatically generated">
            <a:extLst>
              <a:ext uri="{FF2B5EF4-FFF2-40B4-BE49-F238E27FC236}">
                <a16:creationId xmlns:a16="http://schemas.microsoft.com/office/drawing/2014/main" id="{A972381A-EB3F-5F48-801E-8AC884270C68}"/>
              </a:ext>
            </a:extLst>
          </p:cNvPr>
          <p:cNvPicPr>
            <a:picLocks noGrp="1" noChangeAspect="1"/>
          </p:cNvPicPr>
          <p:nvPr>
            <p:ph type="pic" sz="quarter" idx="16"/>
          </p:nvPr>
        </p:nvPicPr>
        <p:blipFill rotWithShape="1">
          <a:blip r:embed="rId2"/>
          <a:srcRect l="1942" r="27745"/>
          <a:stretch/>
        </p:blipFill>
        <p:spPr>
          <a:xfrm>
            <a:off x="8039101" y="2057400"/>
            <a:ext cx="3429000" cy="3657600"/>
          </a:xfrm>
          <a:noFill/>
        </p:spPr>
      </p:pic>
      <p:sp>
        <p:nvSpPr>
          <p:cNvPr id="23" name="Content Placeholder 4">
            <a:extLst>
              <a:ext uri="{FF2B5EF4-FFF2-40B4-BE49-F238E27FC236}">
                <a16:creationId xmlns:a16="http://schemas.microsoft.com/office/drawing/2014/main" id="{3ABBCECC-84FB-4524-0F9E-4D3B1C986758}"/>
              </a:ext>
            </a:extLst>
          </p:cNvPr>
          <p:cNvSpPr>
            <a:spLocks noGrp="1"/>
          </p:cNvSpPr>
          <p:nvPr>
            <p:ph sz="half" idx="1"/>
          </p:nvPr>
        </p:nvSpPr>
        <p:spPr>
          <a:xfrm>
            <a:off x="723901" y="2057400"/>
            <a:ext cx="7086600" cy="3657600"/>
          </a:xfrm>
        </p:spPr>
        <p:txBody>
          <a:bodyPr>
            <a:normAutofit fontScale="85000" lnSpcReduction="20000"/>
          </a:bodyPr>
          <a:lstStyle/>
          <a:p>
            <a:r>
              <a:rPr lang="en-US" b="1" dirty="0"/>
              <a:t>Location:</a:t>
            </a:r>
            <a:r>
              <a:rPr lang="en-US" dirty="0"/>
              <a:t> Carrington Hall, Room 101</a:t>
            </a:r>
          </a:p>
          <a:p>
            <a:r>
              <a:rPr lang="en-US" b="1" dirty="0"/>
              <a:t>Phone: </a:t>
            </a:r>
            <a:r>
              <a:rPr lang="en-US" dirty="0"/>
              <a:t>(417) 836-5262</a:t>
            </a:r>
          </a:p>
          <a:p>
            <a:r>
              <a:rPr lang="en-US" b="1" dirty="0"/>
              <a:t>Email:</a:t>
            </a:r>
            <a:r>
              <a:rPr lang="en-US" dirty="0"/>
              <a:t> FinancialAid@MissouriState.edu</a:t>
            </a:r>
          </a:p>
          <a:p>
            <a:r>
              <a:rPr lang="en-US" b="1" dirty="0"/>
              <a:t>Appointments:</a:t>
            </a:r>
            <a:r>
              <a:rPr lang="en-US" dirty="0"/>
              <a:t> </a:t>
            </a:r>
            <a:r>
              <a:rPr lang="en-US" sz="1400" dirty="0">
                <a:hlinkClick r:id="rId3"/>
              </a:rPr>
              <a:t>missouristate.edu/</a:t>
            </a:r>
            <a:r>
              <a:rPr lang="en-US" sz="1400" dirty="0" err="1">
                <a:hlinkClick r:id="rId3"/>
              </a:rPr>
              <a:t>FinancialAid</a:t>
            </a:r>
            <a:r>
              <a:rPr lang="en-US" sz="1400" dirty="0">
                <a:hlinkClick r:id="rId3"/>
              </a:rPr>
              <a:t>/schedule-a-meeting.htm</a:t>
            </a:r>
            <a:endParaRPr lang="en-US" sz="1400" dirty="0"/>
          </a:p>
          <a:p>
            <a:r>
              <a:rPr lang="en-US" b="1" dirty="0"/>
              <a:t>Director:</a:t>
            </a:r>
            <a:r>
              <a:rPr lang="en-US" dirty="0"/>
              <a:t> Rob Moore (</a:t>
            </a:r>
            <a:r>
              <a:rPr lang="en-US" dirty="0">
                <a:hlinkClick r:id="rId4"/>
              </a:rPr>
              <a:t>RobMoore@MissouriState.edu</a:t>
            </a:r>
            <a:r>
              <a:rPr lang="en-US" dirty="0"/>
              <a:t>)</a:t>
            </a:r>
          </a:p>
          <a:p>
            <a:r>
              <a:rPr lang="en-US" b="1" dirty="0"/>
              <a:t>Associate Director: </a:t>
            </a:r>
            <a:r>
              <a:rPr lang="en-US" dirty="0"/>
              <a:t>Kelly Evans (</a:t>
            </a:r>
            <a:r>
              <a:rPr lang="en-US" dirty="0">
                <a:hlinkClick r:id="rId5"/>
              </a:rPr>
              <a:t>KellyEvans@MissouriState.edu</a:t>
            </a:r>
            <a:r>
              <a:rPr lang="en-US" dirty="0"/>
              <a:t>) </a:t>
            </a:r>
          </a:p>
        </p:txBody>
      </p:sp>
      <p:sp>
        <p:nvSpPr>
          <p:cNvPr id="24" name="Text Placeholder 5">
            <a:extLst>
              <a:ext uri="{FF2B5EF4-FFF2-40B4-BE49-F238E27FC236}">
                <a16:creationId xmlns:a16="http://schemas.microsoft.com/office/drawing/2014/main" id="{477EA184-8430-DB40-42F5-AD274F55E70F}"/>
              </a:ext>
            </a:extLst>
          </p:cNvPr>
          <p:cNvSpPr>
            <a:spLocks noGrp="1"/>
          </p:cNvSpPr>
          <p:nvPr>
            <p:ph type="body" sz="quarter" idx="14"/>
          </p:nvPr>
        </p:nvSpPr>
        <p:spPr>
          <a:xfrm>
            <a:off x="723900" y="1485902"/>
            <a:ext cx="10744200" cy="342899"/>
          </a:xfrm>
        </p:spPr>
        <p:txBody>
          <a:bodyPr/>
          <a:lstStyle/>
          <a:p>
            <a:endParaRPr lang="en-US" dirty="0"/>
          </a:p>
        </p:txBody>
      </p:sp>
      <p:sp>
        <p:nvSpPr>
          <p:cNvPr id="34" name="Title 6">
            <a:extLst>
              <a:ext uri="{FF2B5EF4-FFF2-40B4-BE49-F238E27FC236}">
                <a16:creationId xmlns:a16="http://schemas.microsoft.com/office/drawing/2014/main" id="{20229902-CDA8-F250-A71A-95C3B6EC9AFD}"/>
              </a:ext>
            </a:extLst>
          </p:cNvPr>
          <p:cNvSpPr>
            <a:spLocks noGrp="1"/>
          </p:cNvSpPr>
          <p:nvPr>
            <p:ph type="title"/>
          </p:nvPr>
        </p:nvSpPr>
        <p:spPr>
          <a:xfrm>
            <a:off x="723900" y="685800"/>
            <a:ext cx="10744200" cy="685800"/>
          </a:xfrm>
        </p:spPr>
        <p:txBody>
          <a:bodyPr/>
          <a:lstStyle/>
          <a:p>
            <a:r>
              <a:rPr lang="en-US" dirty="0"/>
              <a:t>OSFA Overview</a:t>
            </a:r>
          </a:p>
        </p:txBody>
      </p:sp>
    </p:spTree>
    <p:extLst>
      <p:ext uri="{BB962C8B-B14F-4D97-AF65-F5344CB8AC3E}">
        <p14:creationId xmlns:p14="http://schemas.microsoft.com/office/powerpoint/2010/main" val="3695886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46F8C6-AF5A-4029-60F4-702EB48DC2BC}"/>
              </a:ext>
            </a:extLst>
          </p:cNvPr>
          <p:cNvSpPr>
            <a:spLocks noGrp="1"/>
          </p:cNvSpPr>
          <p:nvPr>
            <p:ph type="sldNum" sz="quarter" idx="12"/>
          </p:nvPr>
        </p:nvSpPr>
        <p:spPr/>
        <p:txBody>
          <a:bodyPr/>
          <a:lstStyle/>
          <a:p>
            <a:fld id="{DCFE8AC6-424E-904F-AE4A-648F5E9D72F5}" type="slidenum">
              <a:rPr lang="en-US" smtClean="0"/>
              <a:t>5</a:t>
            </a:fld>
            <a:endParaRPr lang="en-US" dirty="0"/>
          </a:p>
        </p:txBody>
      </p:sp>
      <p:sp>
        <p:nvSpPr>
          <p:cNvPr id="3" name="Footer Placeholder 2">
            <a:extLst>
              <a:ext uri="{FF2B5EF4-FFF2-40B4-BE49-F238E27FC236}">
                <a16:creationId xmlns:a16="http://schemas.microsoft.com/office/drawing/2014/main" id="{09514558-564E-8694-842D-2CC0F02CFAB5}"/>
              </a:ext>
            </a:extLst>
          </p:cNvPr>
          <p:cNvSpPr>
            <a:spLocks noGrp="1"/>
          </p:cNvSpPr>
          <p:nvPr>
            <p:ph type="ftr" sz="quarter" idx="15"/>
          </p:nvPr>
        </p:nvSpPr>
        <p:spPr/>
        <p:txBody>
          <a:bodyPr/>
          <a:lstStyle/>
          <a:p>
            <a:pPr algn="r"/>
            <a:endParaRPr lang="en-US" dirty="0"/>
          </a:p>
        </p:txBody>
      </p:sp>
      <p:sp>
        <p:nvSpPr>
          <p:cNvPr id="12" name="Content Placeholder 11">
            <a:extLst>
              <a:ext uri="{FF2B5EF4-FFF2-40B4-BE49-F238E27FC236}">
                <a16:creationId xmlns:a16="http://schemas.microsoft.com/office/drawing/2014/main" id="{6242F892-A1C0-F057-3BC5-9980BB75C7C2}"/>
              </a:ext>
            </a:extLst>
          </p:cNvPr>
          <p:cNvSpPr>
            <a:spLocks noGrp="1"/>
          </p:cNvSpPr>
          <p:nvPr>
            <p:ph sz="half" idx="2"/>
          </p:nvPr>
        </p:nvSpPr>
        <p:spPr/>
        <p:txBody>
          <a:bodyPr>
            <a:normAutofit lnSpcReduction="10000"/>
          </a:bodyPr>
          <a:lstStyle/>
          <a:p>
            <a:r>
              <a:rPr lang="en-US" b="1" dirty="0"/>
              <a:t>Assist in Administration</a:t>
            </a:r>
          </a:p>
          <a:p>
            <a:pPr lvl="1"/>
            <a:r>
              <a:rPr lang="en-US" dirty="0"/>
              <a:t>Military benefits</a:t>
            </a:r>
          </a:p>
          <a:p>
            <a:pPr lvl="1"/>
            <a:r>
              <a:rPr lang="en-US" dirty="0"/>
              <a:t>Contract programs</a:t>
            </a:r>
          </a:p>
          <a:p>
            <a:pPr lvl="1"/>
            <a:r>
              <a:rPr lang="en-US" dirty="0"/>
              <a:t>Resident Assistantships</a:t>
            </a:r>
          </a:p>
          <a:p>
            <a:pPr lvl="1"/>
            <a:r>
              <a:rPr lang="en-US" dirty="0"/>
              <a:t>Graduate Assistantships</a:t>
            </a:r>
          </a:p>
          <a:p>
            <a:pPr lvl="1"/>
            <a:r>
              <a:rPr lang="en-US" dirty="0"/>
              <a:t>Contract payments (tuition reimbursement, WIOA, etc.)</a:t>
            </a:r>
          </a:p>
          <a:p>
            <a:pPr lvl="1"/>
            <a:r>
              <a:rPr lang="en-US" dirty="0"/>
              <a:t>Foundation scholarships</a:t>
            </a:r>
          </a:p>
        </p:txBody>
      </p:sp>
      <p:sp>
        <p:nvSpPr>
          <p:cNvPr id="11" name="Content Placeholder 10">
            <a:extLst>
              <a:ext uri="{FF2B5EF4-FFF2-40B4-BE49-F238E27FC236}">
                <a16:creationId xmlns:a16="http://schemas.microsoft.com/office/drawing/2014/main" id="{90ABBFA3-3C19-AB90-CFCE-DC56AABEC7C2}"/>
              </a:ext>
            </a:extLst>
          </p:cNvPr>
          <p:cNvSpPr>
            <a:spLocks noGrp="1"/>
          </p:cNvSpPr>
          <p:nvPr>
            <p:ph sz="half" idx="1"/>
          </p:nvPr>
        </p:nvSpPr>
        <p:spPr/>
        <p:txBody>
          <a:bodyPr>
            <a:normAutofit fontScale="77500" lnSpcReduction="20000"/>
          </a:bodyPr>
          <a:lstStyle/>
          <a:p>
            <a:r>
              <a:rPr lang="en-US" b="1" dirty="0"/>
              <a:t>Directly Administer</a:t>
            </a:r>
          </a:p>
          <a:p>
            <a:pPr lvl="1"/>
            <a:r>
              <a:rPr lang="en-US" dirty="0"/>
              <a:t>Title IV Aid</a:t>
            </a:r>
          </a:p>
          <a:p>
            <a:pPr lvl="2"/>
            <a:r>
              <a:rPr lang="en-US" dirty="0"/>
              <a:t>Student Loans, Federal Pell Grant, Federal Work Study, TEACH, etc.</a:t>
            </a:r>
          </a:p>
          <a:p>
            <a:pPr lvl="1"/>
            <a:r>
              <a:rPr lang="en-US" dirty="0"/>
              <a:t>State Aid</a:t>
            </a:r>
          </a:p>
          <a:p>
            <a:pPr lvl="2"/>
            <a:r>
              <a:rPr lang="en-US" dirty="0"/>
              <a:t>Access Missouri Grant, Bright Flight Scholarship, Fast Track Workforce Incentive Grant, etc.</a:t>
            </a:r>
          </a:p>
          <a:p>
            <a:pPr lvl="1"/>
            <a:r>
              <a:rPr lang="en-US" dirty="0"/>
              <a:t>Institutional Aid</a:t>
            </a:r>
          </a:p>
          <a:p>
            <a:pPr lvl="2"/>
            <a:r>
              <a:rPr lang="en-US" dirty="0"/>
              <a:t>Scholarships, fee waivers, etc.</a:t>
            </a:r>
          </a:p>
          <a:p>
            <a:pPr lvl="1"/>
            <a:r>
              <a:rPr lang="en-US" dirty="0"/>
              <a:t>Outside Aid</a:t>
            </a:r>
          </a:p>
          <a:p>
            <a:pPr lvl="2"/>
            <a:r>
              <a:rPr lang="en-US" dirty="0"/>
              <a:t>Scholarships, </a:t>
            </a:r>
            <a:r>
              <a:rPr lang="en-US" dirty="0" err="1"/>
              <a:t>Voc</a:t>
            </a:r>
            <a:r>
              <a:rPr lang="en-US" dirty="0"/>
              <a:t>-Rehab, </a:t>
            </a:r>
          </a:p>
        </p:txBody>
      </p:sp>
      <p:sp>
        <p:nvSpPr>
          <p:cNvPr id="10" name="Text Placeholder 9">
            <a:extLst>
              <a:ext uri="{FF2B5EF4-FFF2-40B4-BE49-F238E27FC236}">
                <a16:creationId xmlns:a16="http://schemas.microsoft.com/office/drawing/2014/main" id="{A5369248-418D-A0C8-3E26-8A2B87F6E008}"/>
              </a:ext>
            </a:extLst>
          </p:cNvPr>
          <p:cNvSpPr>
            <a:spLocks noGrp="1"/>
          </p:cNvSpPr>
          <p:nvPr>
            <p:ph type="body" sz="quarter" idx="14"/>
          </p:nvPr>
        </p:nvSpPr>
        <p:spPr/>
        <p:txBody>
          <a:bodyPr/>
          <a:lstStyle/>
          <a:p>
            <a:r>
              <a:rPr lang="en-US" dirty="0"/>
              <a:t>Areas of Responsibility	</a:t>
            </a:r>
          </a:p>
        </p:txBody>
      </p:sp>
      <p:sp>
        <p:nvSpPr>
          <p:cNvPr id="8" name="Title 7">
            <a:extLst>
              <a:ext uri="{FF2B5EF4-FFF2-40B4-BE49-F238E27FC236}">
                <a16:creationId xmlns:a16="http://schemas.microsoft.com/office/drawing/2014/main" id="{A4970427-F731-004F-99AF-CFDBCD93E17E}"/>
              </a:ext>
            </a:extLst>
          </p:cNvPr>
          <p:cNvSpPr>
            <a:spLocks noGrp="1"/>
          </p:cNvSpPr>
          <p:nvPr>
            <p:ph type="title"/>
          </p:nvPr>
        </p:nvSpPr>
        <p:spPr/>
        <p:txBody>
          <a:bodyPr/>
          <a:lstStyle/>
          <a:p>
            <a:r>
              <a:rPr lang="en-US" dirty="0"/>
              <a:t>Overview Cont.	</a:t>
            </a:r>
          </a:p>
        </p:txBody>
      </p:sp>
    </p:spTree>
    <p:extLst>
      <p:ext uri="{BB962C8B-B14F-4D97-AF65-F5344CB8AC3E}">
        <p14:creationId xmlns:p14="http://schemas.microsoft.com/office/powerpoint/2010/main" val="1700943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5E223C-9D08-CD87-F472-85B57D995193}"/>
              </a:ext>
            </a:extLst>
          </p:cNvPr>
          <p:cNvSpPr>
            <a:spLocks noGrp="1"/>
          </p:cNvSpPr>
          <p:nvPr>
            <p:ph type="body" sz="quarter" idx="11"/>
          </p:nvPr>
        </p:nvSpPr>
        <p:spPr/>
        <p:txBody>
          <a:bodyPr/>
          <a:lstStyle/>
          <a:p>
            <a:endParaRPr lang="en-US" dirty="0"/>
          </a:p>
        </p:txBody>
      </p:sp>
      <p:sp>
        <p:nvSpPr>
          <p:cNvPr id="4" name="Title 3">
            <a:extLst>
              <a:ext uri="{FF2B5EF4-FFF2-40B4-BE49-F238E27FC236}">
                <a16:creationId xmlns:a16="http://schemas.microsoft.com/office/drawing/2014/main" id="{2492E93E-0286-D266-29ED-499A193D3258}"/>
              </a:ext>
            </a:extLst>
          </p:cNvPr>
          <p:cNvSpPr>
            <a:spLocks noGrp="1"/>
          </p:cNvSpPr>
          <p:nvPr>
            <p:ph type="title"/>
          </p:nvPr>
        </p:nvSpPr>
        <p:spPr/>
        <p:txBody>
          <a:bodyPr/>
          <a:lstStyle/>
          <a:p>
            <a:r>
              <a:rPr lang="en-US" dirty="0"/>
              <a:t>Emergency Assistance Funds</a:t>
            </a:r>
          </a:p>
        </p:txBody>
      </p:sp>
      <p:sp>
        <p:nvSpPr>
          <p:cNvPr id="2" name="Slide Number Placeholder 1">
            <a:extLst>
              <a:ext uri="{FF2B5EF4-FFF2-40B4-BE49-F238E27FC236}">
                <a16:creationId xmlns:a16="http://schemas.microsoft.com/office/drawing/2014/main" id="{936DCF5D-027E-29DA-51B6-9CEC5D5573B7}"/>
              </a:ext>
            </a:extLst>
          </p:cNvPr>
          <p:cNvSpPr>
            <a:spLocks noGrp="1"/>
          </p:cNvSpPr>
          <p:nvPr>
            <p:ph type="sldNum" sz="quarter" idx="4294967295"/>
          </p:nvPr>
        </p:nvSpPr>
        <p:spPr>
          <a:xfrm>
            <a:off x="11506200" y="6062663"/>
            <a:ext cx="685800" cy="338137"/>
          </a:xfrm>
        </p:spPr>
        <p:txBody>
          <a:bodyPr/>
          <a:lstStyle/>
          <a:p>
            <a:fld id="{DCFE8AC6-424E-904F-AE4A-648F5E9D72F5}" type="slidenum">
              <a:rPr lang="en-US" smtClean="0"/>
              <a:t>6</a:t>
            </a:fld>
            <a:endParaRPr lang="en-US" dirty="0"/>
          </a:p>
        </p:txBody>
      </p:sp>
    </p:spTree>
    <p:extLst>
      <p:ext uri="{BB962C8B-B14F-4D97-AF65-F5344CB8AC3E}">
        <p14:creationId xmlns:p14="http://schemas.microsoft.com/office/powerpoint/2010/main" val="3999058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C7A55D40-2790-C318-F6B3-9F6F7844E316}"/>
              </a:ext>
            </a:extLst>
          </p:cNvPr>
          <p:cNvSpPr>
            <a:spLocks noGrp="1"/>
          </p:cNvSpPr>
          <p:nvPr>
            <p:ph type="body" idx="124"/>
          </p:nvPr>
        </p:nvSpPr>
        <p:spPr>
          <a:xfrm>
            <a:off x="9079378" y="3773530"/>
            <a:ext cx="2286000" cy="1920703"/>
          </a:xfrm>
        </p:spPr>
        <p:txBody>
          <a:bodyPr>
            <a:normAutofit/>
          </a:bodyPr>
          <a:lstStyle/>
          <a:p>
            <a:pPr algn="l"/>
            <a:r>
              <a:rPr lang="en-US" sz="1200" dirty="0"/>
              <a:t>One-time, third-party grant for MO resident UGs.</a:t>
            </a:r>
          </a:p>
          <a:p>
            <a:pPr algn="l"/>
            <a:r>
              <a:rPr lang="en-US" sz="1200" dirty="0"/>
              <a:t>Up-to $1,500 with approval from office and third-party.</a:t>
            </a:r>
          </a:p>
          <a:p>
            <a:pPr algn="l"/>
            <a:r>
              <a:rPr lang="en-US" sz="1200" dirty="0"/>
              <a:t>Requires a meeting with a financial aid counselor.</a:t>
            </a:r>
          </a:p>
        </p:txBody>
      </p:sp>
      <p:sp>
        <p:nvSpPr>
          <p:cNvPr id="26" name="Text Placeholder 25">
            <a:extLst>
              <a:ext uri="{FF2B5EF4-FFF2-40B4-BE49-F238E27FC236}">
                <a16:creationId xmlns:a16="http://schemas.microsoft.com/office/drawing/2014/main" id="{3775119F-1995-3583-F8C7-BBDF5C504DE2}"/>
              </a:ext>
            </a:extLst>
          </p:cNvPr>
          <p:cNvSpPr>
            <a:spLocks noGrp="1"/>
          </p:cNvSpPr>
          <p:nvPr>
            <p:ph type="body" sz="quarter" idx="125"/>
          </p:nvPr>
        </p:nvSpPr>
        <p:spPr>
          <a:xfrm>
            <a:off x="9079378" y="3254993"/>
            <a:ext cx="2286000" cy="492443"/>
          </a:xfrm>
        </p:spPr>
        <p:txBody>
          <a:bodyPr/>
          <a:lstStyle/>
          <a:p>
            <a:r>
              <a:rPr lang="en-US" sz="1600" dirty="0"/>
              <a:t>Director’s Choice Grant</a:t>
            </a:r>
          </a:p>
        </p:txBody>
      </p:sp>
      <p:pic>
        <p:nvPicPr>
          <p:cNvPr id="35" name="Picture Placeholder 34" descr="List outline">
            <a:extLst>
              <a:ext uri="{FF2B5EF4-FFF2-40B4-BE49-F238E27FC236}">
                <a16:creationId xmlns:a16="http://schemas.microsoft.com/office/drawing/2014/main" id="{48517468-9ED4-8A4C-72FB-34825945AE68}"/>
              </a:ext>
            </a:extLst>
          </p:cNvPr>
          <p:cNvPicPr>
            <a:picLocks noGrp="1" noChangeAspect="1"/>
          </p:cNvPicPr>
          <p:nvPr>
            <p:ph type="pic" sz="quarter" idx="126"/>
          </p:nvPr>
        </p:nvPicPr>
        <p:blipFill>
          <a:blip r:embed="rId2">
            <a:extLst>
              <a:ext uri="{96DAC541-7B7A-43D3-8B79-37D633B846F1}">
                <asvg:svgBlip xmlns:asvg="http://schemas.microsoft.com/office/drawing/2016/SVG/main" r:embed="rId3"/>
              </a:ext>
            </a:extLst>
          </a:blip>
          <a:srcRect/>
          <a:stretch>
            <a:fillRect/>
          </a:stretch>
        </p:blipFill>
        <p:spPr/>
      </p:pic>
      <p:sp>
        <p:nvSpPr>
          <p:cNvPr id="23" name="Text Placeholder 22">
            <a:extLst>
              <a:ext uri="{FF2B5EF4-FFF2-40B4-BE49-F238E27FC236}">
                <a16:creationId xmlns:a16="http://schemas.microsoft.com/office/drawing/2014/main" id="{EF2CABDC-A516-61BB-D327-46AFAE018EEA}"/>
              </a:ext>
            </a:extLst>
          </p:cNvPr>
          <p:cNvSpPr>
            <a:spLocks noGrp="1"/>
          </p:cNvSpPr>
          <p:nvPr>
            <p:ph type="body" idx="119"/>
          </p:nvPr>
        </p:nvSpPr>
        <p:spPr>
          <a:xfrm>
            <a:off x="6324637" y="3773530"/>
            <a:ext cx="2286000" cy="1920703"/>
          </a:xfrm>
        </p:spPr>
        <p:txBody>
          <a:bodyPr>
            <a:normAutofit/>
          </a:bodyPr>
          <a:lstStyle/>
          <a:p>
            <a:pPr algn="l"/>
            <a:r>
              <a:rPr lang="en-US" sz="1400" dirty="0"/>
              <a:t>One-time award to help with unforeseen, life changing crises that result in an inability to pay charges.</a:t>
            </a:r>
          </a:p>
          <a:p>
            <a:pPr algn="l"/>
            <a:r>
              <a:rPr lang="en-US" sz="1400" dirty="0"/>
              <a:t>Up-to $2,000 without additional approval.</a:t>
            </a:r>
          </a:p>
          <a:p>
            <a:pPr algn="l"/>
            <a:r>
              <a:rPr lang="en-US" sz="1400" dirty="0"/>
              <a:t>Domestic and Intl students are eligible.</a:t>
            </a:r>
          </a:p>
        </p:txBody>
      </p:sp>
      <p:sp>
        <p:nvSpPr>
          <p:cNvPr id="24" name="Text Placeholder 23">
            <a:extLst>
              <a:ext uri="{FF2B5EF4-FFF2-40B4-BE49-F238E27FC236}">
                <a16:creationId xmlns:a16="http://schemas.microsoft.com/office/drawing/2014/main" id="{0AE5FDD2-192C-9A90-DA5C-C38ABD7F645C}"/>
              </a:ext>
            </a:extLst>
          </p:cNvPr>
          <p:cNvSpPr>
            <a:spLocks noGrp="1"/>
          </p:cNvSpPr>
          <p:nvPr>
            <p:ph type="body" sz="quarter" idx="120"/>
          </p:nvPr>
        </p:nvSpPr>
        <p:spPr>
          <a:xfrm>
            <a:off x="6324637" y="3254993"/>
            <a:ext cx="2286000" cy="492443"/>
          </a:xfrm>
        </p:spPr>
        <p:txBody>
          <a:bodyPr/>
          <a:lstStyle/>
          <a:p>
            <a:r>
              <a:rPr lang="en-US" sz="1600" dirty="0"/>
              <a:t>Emergency Scholarship</a:t>
            </a:r>
          </a:p>
        </p:txBody>
      </p:sp>
      <p:pic>
        <p:nvPicPr>
          <p:cNvPr id="33" name="Picture Placeholder 32" descr="Siren outline">
            <a:extLst>
              <a:ext uri="{FF2B5EF4-FFF2-40B4-BE49-F238E27FC236}">
                <a16:creationId xmlns:a16="http://schemas.microsoft.com/office/drawing/2014/main" id="{556CBA64-4CEC-ED23-D0A3-0520C08AB3F1}"/>
              </a:ext>
            </a:extLst>
          </p:cNvPr>
          <p:cNvPicPr>
            <a:picLocks noGrp="1" noChangeAspect="1"/>
          </p:cNvPicPr>
          <p:nvPr>
            <p:ph type="pic" sz="quarter" idx="117"/>
          </p:nvPr>
        </p:nvPicPr>
        <p:blipFill>
          <a:blip r:embed="rId4">
            <a:extLst>
              <a:ext uri="{96DAC541-7B7A-43D3-8B79-37D633B846F1}">
                <asvg:svgBlip xmlns:asvg="http://schemas.microsoft.com/office/drawing/2016/SVG/main" r:embed="rId5"/>
              </a:ext>
            </a:extLst>
          </a:blip>
          <a:srcRect/>
          <a:stretch>
            <a:fillRect/>
          </a:stretch>
        </p:blipFill>
        <p:spPr/>
      </p:pic>
      <p:sp>
        <p:nvSpPr>
          <p:cNvPr id="20" name="Text Placeholder 19">
            <a:extLst>
              <a:ext uri="{FF2B5EF4-FFF2-40B4-BE49-F238E27FC236}">
                <a16:creationId xmlns:a16="http://schemas.microsoft.com/office/drawing/2014/main" id="{B20F22AA-7050-A890-8EF5-9E331F3B74E0}"/>
              </a:ext>
            </a:extLst>
          </p:cNvPr>
          <p:cNvSpPr>
            <a:spLocks noGrp="1"/>
          </p:cNvSpPr>
          <p:nvPr>
            <p:ph type="body" idx="115"/>
          </p:nvPr>
        </p:nvSpPr>
        <p:spPr>
          <a:xfrm>
            <a:off x="3592086" y="3773530"/>
            <a:ext cx="2286000" cy="1920703"/>
          </a:xfrm>
        </p:spPr>
        <p:txBody>
          <a:bodyPr>
            <a:normAutofit/>
          </a:bodyPr>
          <a:lstStyle/>
          <a:p>
            <a:pPr algn="l"/>
            <a:r>
              <a:rPr lang="en-US" sz="1400" dirty="0"/>
              <a:t>Short-term loan to assist with unforeseen financial emergencies.</a:t>
            </a:r>
          </a:p>
          <a:p>
            <a:pPr algn="l"/>
            <a:r>
              <a:rPr lang="en-US" sz="1400" dirty="0"/>
              <a:t>Count against student’s account balance, which can pose issues.</a:t>
            </a:r>
          </a:p>
          <a:p>
            <a:pPr algn="l"/>
            <a:r>
              <a:rPr lang="en-US" sz="1400" dirty="0"/>
              <a:t>Up-to $250 in most cases.</a:t>
            </a:r>
          </a:p>
        </p:txBody>
      </p:sp>
      <p:sp>
        <p:nvSpPr>
          <p:cNvPr id="21" name="Text Placeholder 20">
            <a:extLst>
              <a:ext uri="{FF2B5EF4-FFF2-40B4-BE49-F238E27FC236}">
                <a16:creationId xmlns:a16="http://schemas.microsoft.com/office/drawing/2014/main" id="{C23D532F-6240-C07B-58B1-4AE872CE1940}"/>
              </a:ext>
            </a:extLst>
          </p:cNvPr>
          <p:cNvSpPr>
            <a:spLocks noGrp="1"/>
          </p:cNvSpPr>
          <p:nvPr>
            <p:ph type="body" sz="quarter" idx="116"/>
          </p:nvPr>
        </p:nvSpPr>
        <p:spPr>
          <a:xfrm>
            <a:off x="3592086" y="3254993"/>
            <a:ext cx="2286000" cy="246221"/>
          </a:xfrm>
        </p:spPr>
        <p:txBody>
          <a:bodyPr/>
          <a:lstStyle/>
          <a:p>
            <a:r>
              <a:rPr lang="en-US" sz="1600" dirty="0"/>
              <a:t>Emergency Loan</a:t>
            </a:r>
          </a:p>
        </p:txBody>
      </p:sp>
      <p:pic>
        <p:nvPicPr>
          <p:cNvPr id="31" name="Picture Placeholder 30" descr="Loan outline">
            <a:extLst>
              <a:ext uri="{FF2B5EF4-FFF2-40B4-BE49-F238E27FC236}">
                <a16:creationId xmlns:a16="http://schemas.microsoft.com/office/drawing/2014/main" id="{A5BB9287-5928-73E3-CDBF-BA51E42BA52D}"/>
              </a:ext>
            </a:extLst>
          </p:cNvPr>
          <p:cNvPicPr>
            <a:picLocks noGrp="1" noChangeAspect="1"/>
          </p:cNvPicPr>
          <p:nvPr>
            <p:ph type="pic" sz="quarter" idx="113"/>
          </p:nvPr>
        </p:nvPicPr>
        <p:blipFill>
          <a:blip r:embed="rId6">
            <a:extLst>
              <a:ext uri="{96DAC541-7B7A-43D3-8B79-37D633B846F1}">
                <asvg:svgBlip xmlns:asvg="http://schemas.microsoft.com/office/drawing/2016/SVG/main" r:embed="rId7"/>
              </a:ext>
            </a:extLst>
          </a:blip>
          <a:srcRect/>
          <a:stretch>
            <a:fillRect/>
          </a:stretch>
        </p:blipFill>
        <p:spPr/>
      </p:pic>
      <p:sp>
        <p:nvSpPr>
          <p:cNvPr id="18" name="Text Placeholder 17">
            <a:extLst>
              <a:ext uri="{FF2B5EF4-FFF2-40B4-BE49-F238E27FC236}">
                <a16:creationId xmlns:a16="http://schemas.microsoft.com/office/drawing/2014/main" id="{52FB778D-7756-BFD1-3465-35FE0CED0564}"/>
              </a:ext>
            </a:extLst>
          </p:cNvPr>
          <p:cNvSpPr>
            <a:spLocks noGrp="1"/>
          </p:cNvSpPr>
          <p:nvPr>
            <p:ph type="body" idx="44"/>
          </p:nvPr>
        </p:nvSpPr>
        <p:spPr>
          <a:xfrm>
            <a:off x="838200" y="3773530"/>
            <a:ext cx="2286000" cy="1920703"/>
          </a:xfrm>
        </p:spPr>
        <p:txBody>
          <a:bodyPr>
            <a:normAutofit/>
          </a:bodyPr>
          <a:lstStyle/>
          <a:p>
            <a:pPr algn="l"/>
            <a:r>
              <a:rPr lang="en-US" sz="1400" dirty="0"/>
              <a:t>One-time grant for students within 1 year of graduating and have exhausted fund availability.</a:t>
            </a:r>
          </a:p>
          <a:p>
            <a:pPr algn="l"/>
            <a:r>
              <a:rPr lang="en-US" sz="1400" dirty="0"/>
              <a:t>Up-to $3,000 for outstanding MSU charges.</a:t>
            </a:r>
          </a:p>
          <a:p>
            <a:pPr algn="l"/>
            <a:r>
              <a:rPr lang="en-US" sz="1400" dirty="0"/>
              <a:t>UG applicants only.</a:t>
            </a:r>
          </a:p>
        </p:txBody>
      </p:sp>
      <p:sp>
        <p:nvSpPr>
          <p:cNvPr id="17" name="Text Placeholder 16">
            <a:extLst>
              <a:ext uri="{FF2B5EF4-FFF2-40B4-BE49-F238E27FC236}">
                <a16:creationId xmlns:a16="http://schemas.microsoft.com/office/drawing/2014/main" id="{DF37BEA1-0CEA-46AC-865B-009CE6E713ED}"/>
              </a:ext>
            </a:extLst>
          </p:cNvPr>
          <p:cNvSpPr>
            <a:spLocks noGrp="1"/>
          </p:cNvSpPr>
          <p:nvPr>
            <p:ph type="body" sz="quarter" idx="33"/>
          </p:nvPr>
        </p:nvSpPr>
        <p:spPr>
          <a:xfrm>
            <a:off x="838200" y="3254993"/>
            <a:ext cx="2286000" cy="492443"/>
          </a:xfrm>
        </p:spPr>
        <p:txBody>
          <a:bodyPr/>
          <a:lstStyle/>
          <a:p>
            <a:r>
              <a:rPr lang="en-US" sz="1600" dirty="0"/>
              <a:t>Senior Degree Completion Grant</a:t>
            </a:r>
          </a:p>
        </p:txBody>
      </p:sp>
      <p:pic>
        <p:nvPicPr>
          <p:cNvPr id="29" name="Picture Placeholder 28" descr="Diploma roll outline">
            <a:extLst>
              <a:ext uri="{FF2B5EF4-FFF2-40B4-BE49-F238E27FC236}">
                <a16:creationId xmlns:a16="http://schemas.microsoft.com/office/drawing/2014/main" id="{F460312A-1EC4-F6A1-D02D-7798D92F41CA}"/>
              </a:ext>
            </a:extLst>
          </p:cNvPr>
          <p:cNvPicPr>
            <a:picLocks noGrp="1" noChangeAspect="1"/>
          </p:cNvPicPr>
          <p:nvPr>
            <p:ph type="pic" sz="quarter" idx="28"/>
          </p:nvPr>
        </p:nvPicPr>
        <p:blipFill>
          <a:blip r:embed="rId8">
            <a:extLst>
              <a:ext uri="{96DAC541-7B7A-43D3-8B79-37D633B846F1}">
                <asvg:svgBlip xmlns:asvg="http://schemas.microsoft.com/office/drawing/2016/SVG/main" r:embed="rId9"/>
              </a:ext>
            </a:extLst>
          </a:blip>
          <a:srcRect/>
          <a:stretch>
            <a:fillRect/>
          </a:stretch>
        </p:blipFill>
        <p:spPr/>
      </p:pic>
      <p:sp>
        <p:nvSpPr>
          <p:cNvPr id="15" name="Text Placeholder 14">
            <a:extLst>
              <a:ext uri="{FF2B5EF4-FFF2-40B4-BE49-F238E27FC236}">
                <a16:creationId xmlns:a16="http://schemas.microsoft.com/office/drawing/2014/main" id="{5ED6A59E-7589-EB25-C45D-DF35AB0BBEF4}"/>
              </a:ext>
            </a:extLst>
          </p:cNvPr>
          <p:cNvSpPr>
            <a:spLocks noGrp="1"/>
          </p:cNvSpPr>
          <p:nvPr>
            <p:ph type="body" sz="quarter" idx="14"/>
          </p:nvPr>
        </p:nvSpPr>
        <p:spPr/>
        <p:txBody>
          <a:bodyPr/>
          <a:lstStyle/>
          <a:p>
            <a:endParaRPr lang="en-US"/>
          </a:p>
        </p:txBody>
      </p:sp>
      <p:sp>
        <p:nvSpPr>
          <p:cNvPr id="14" name="Title 13">
            <a:extLst>
              <a:ext uri="{FF2B5EF4-FFF2-40B4-BE49-F238E27FC236}">
                <a16:creationId xmlns:a16="http://schemas.microsoft.com/office/drawing/2014/main" id="{4B41EB93-57C6-7763-D170-5980465D2930}"/>
              </a:ext>
            </a:extLst>
          </p:cNvPr>
          <p:cNvSpPr>
            <a:spLocks noGrp="1"/>
          </p:cNvSpPr>
          <p:nvPr>
            <p:ph type="title"/>
          </p:nvPr>
        </p:nvSpPr>
        <p:spPr/>
        <p:txBody>
          <a:bodyPr/>
          <a:lstStyle/>
          <a:p>
            <a:r>
              <a:rPr lang="en-US" dirty="0"/>
              <a:t>Types of Emergency Funds Available</a:t>
            </a:r>
          </a:p>
        </p:txBody>
      </p:sp>
    </p:spTree>
    <p:extLst>
      <p:ext uri="{BB962C8B-B14F-4D97-AF65-F5344CB8AC3E}">
        <p14:creationId xmlns:p14="http://schemas.microsoft.com/office/powerpoint/2010/main" val="4270836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09029D-F76A-17FA-1028-2B01442100E9}"/>
              </a:ext>
            </a:extLst>
          </p:cNvPr>
          <p:cNvSpPr>
            <a:spLocks noGrp="1"/>
          </p:cNvSpPr>
          <p:nvPr>
            <p:ph type="sldNum" sz="quarter" idx="12"/>
          </p:nvPr>
        </p:nvSpPr>
        <p:spPr/>
        <p:txBody>
          <a:bodyPr/>
          <a:lstStyle/>
          <a:p>
            <a:fld id="{993E5C3D-A167-DF43-B02B-F492F89E54CA}" type="slidenum">
              <a:rPr lang="en-US" smtClean="0"/>
              <a:t>8</a:t>
            </a:fld>
            <a:endParaRPr lang="en-US" dirty="0"/>
          </a:p>
        </p:txBody>
      </p:sp>
      <p:sp>
        <p:nvSpPr>
          <p:cNvPr id="3" name="Footer Placeholder 2">
            <a:extLst>
              <a:ext uri="{FF2B5EF4-FFF2-40B4-BE49-F238E27FC236}">
                <a16:creationId xmlns:a16="http://schemas.microsoft.com/office/drawing/2014/main" id="{8CA562E3-0A24-A067-B60D-F07F3AFABF7D}"/>
              </a:ext>
            </a:extLst>
          </p:cNvPr>
          <p:cNvSpPr>
            <a:spLocks noGrp="1"/>
          </p:cNvSpPr>
          <p:nvPr>
            <p:ph type="ftr" sz="quarter" idx="15"/>
          </p:nvPr>
        </p:nvSpPr>
        <p:spPr/>
        <p:txBody>
          <a:bodyPr/>
          <a:lstStyle/>
          <a:p>
            <a:pPr algn="r"/>
            <a:endParaRPr lang="en-US" dirty="0"/>
          </a:p>
        </p:txBody>
      </p:sp>
      <p:sp>
        <p:nvSpPr>
          <p:cNvPr id="19" name="Content Placeholder 18">
            <a:extLst>
              <a:ext uri="{FF2B5EF4-FFF2-40B4-BE49-F238E27FC236}">
                <a16:creationId xmlns:a16="http://schemas.microsoft.com/office/drawing/2014/main" id="{4C1AC60A-83B4-3943-15D8-66D10BC9CB5E}"/>
              </a:ext>
            </a:extLst>
          </p:cNvPr>
          <p:cNvSpPr>
            <a:spLocks noGrp="1"/>
          </p:cNvSpPr>
          <p:nvPr>
            <p:ph idx="1"/>
          </p:nvPr>
        </p:nvSpPr>
        <p:spPr/>
        <p:txBody>
          <a:bodyPr>
            <a:normAutofit fontScale="85000" lnSpcReduction="10000"/>
          </a:bodyPr>
          <a:lstStyle/>
          <a:p>
            <a:r>
              <a:rPr lang="en-US" dirty="0"/>
              <a:t>Applications are typically found online, but some may require an appointment with a counselor in order to submit.</a:t>
            </a:r>
          </a:p>
          <a:p>
            <a:pPr lvl="1"/>
            <a:r>
              <a:rPr lang="en-US" dirty="0">
                <a:hlinkClick r:id="rId2"/>
              </a:rPr>
              <a:t>https://www.missouristate.edu/FinancialAid/emergency-funding.htm</a:t>
            </a:r>
            <a:endParaRPr lang="en-US" dirty="0"/>
          </a:p>
          <a:p>
            <a:r>
              <a:rPr lang="en-US" dirty="0"/>
              <a:t>Funds are extremely limited and are first-come, first-serve. We try to reserve some funding for subsequent terms, but that’s not always possible.</a:t>
            </a:r>
          </a:p>
          <a:p>
            <a:r>
              <a:rPr lang="en-US" dirty="0"/>
              <a:t>If funds aren’t available or appropriate, we may have other ways to assist students (e.g., helping to get registration holds lifted, special circumstance reviews, directing to other campus partners and community resources, etc.). </a:t>
            </a:r>
          </a:p>
        </p:txBody>
      </p:sp>
      <p:sp>
        <p:nvSpPr>
          <p:cNvPr id="20" name="Text Placeholder 19">
            <a:extLst>
              <a:ext uri="{FF2B5EF4-FFF2-40B4-BE49-F238E27FC236}">
                <a16:creationId xmlns:a16="http://schemas.microsoft.com/office/drawing/2014/main" id="{0A2A9ECB-B7DF-4E55-4FA2-9EBB26EBB70C}"/>
              </a:ext>
            </a:extLst>
          </p:cNvPr>
          <p:cNvSpPr>
            <a:spLocks noGrp="1"/>
          </p:cNvSpPr>
          <p:nvPr>
            <p:ph type="body" sz="quarter" idx="14"/>
          </p:nvPr>
        </p:nvSpPr>
        <p:spPr/>
        <p:txBody>
          <a:bodyPr/>
          <a:lstStyle/>
          <a:p>
            <a:endParaRPr lang="en-US"/>
          </a:p>
        </p:txBody>
      </p:sp>
      <p:sp>
        <p:nvSpPr>
          <p:cNvPr id="18" name="Title 17">
            <a:extLst>
              <a:ext uri="{FF2B5EF4-FFF2-40B4-BE49-F238E27FC236}">
                <a16:creationId xmlns:a16="http://schemas.microsoft.com/office/drawing/2014/main" id="{45D6CC3E-4BE7-855D-1D78-2CED85308857}"/>
              </a:ext>
            </a:extLst>
          </p:cNvPr>
          <p:cNvSpPr>
            <a:spLocks noGrp="1"/>
          </p:cNvSpPr>
          <p:nvPr>
            <p:ph type="title"/>
          </p:nvPr>
        </p:nvSpPr>
        <p:spPr/>
        <p:txBody>
          <a:bodyPr/>
          <a:lstStyle/>
          <a:p>
            <a:r>
              <a:rPr lang="en-US" dirty="0"/>
              <a:t>Emergency Assistance Cont.</a:t>
            </a:r>
          </a:p>
        </p:txBody>
      </p:sp>
    </p:spTree>
    <p:extLst>
      <p:ext uri="{BB962C8B-B14F-4D97-AF65-F5344CB8AC3E}">
        <p14:creationId xmlns:p14="http://schemas.microsoft.com/office/powerpoint/2010/main" val="560920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C2A0F6-E5FD-06AE-4DF3-3CCC1154973A}"/>
              </a:ext>
            </a:extLst>
          </p:cNvPr>
          <p:cNvSpPr>
            <a:spLocks noGrp="1"/>
          </p:cNvSpPr>
          <p:nvPr>
            <p:ph type="sldNum" sz="quarter" idx="12"/>
          </p:nvPr>
        </p:nvSpPr>
        <p:spPr/>
        <p:txBody>
          <a:bodyPr/>
          <a:lstStyle/>
          <a:p>
            <a:fld id="{993E5C3D-A167-DF43-B02B-F492F89E54CA}" type="slidenum">
              <a:rPr lang="en-US" smtClean="0"/>
              <a:t>9</a:t>
            </a:fld>
            <a:endParaRPr lang="en-US" dirty="0"/>
          </a:p>
        </p:txBody>
      </p:sp>
      <p:sp>
        <p:nvSpPr>
          <p:cNvPr id="3" name="Footer Placeholder 2">
            <a:extLst>
              <a:ext uri="{FF2B5EF4-FFF2-40B4-BE49-F238E27FC236}">
                <a16:creationId xmlns:a16="http://schemas.microsoft.com/office/drawing/2014/main" id="{616A42A6-1977-EAF3-04AC-6A4FDAF1C6BB}"/>
              </a:ext>
            </a:extLst>
          </p:cNvPr>
          <p:cNvSpPr>
            <a:spLocks noGrp="1"/>
          </p:cNvSpPr>
          <p:nvPr>
            <p:ph type="ftr" sz="quarter" idx="15"/>
          </p:nvPr>
        </p:nvSpPr>
        <p:spPr/>
        <p:txBody>
          <a:bodyPr/>
          <a:lstStyle/>
          <a:p>
            <a:pPr algn="r"/>
            <a:endParaRPr lang="en-US" dirty="0"/>
          </a:p>
        </p:txBody>
      </p:sp>
      <p:sp>
        <p:nvSpPr>
          <p:cNvPr id="19" name="Content Placeholder 18">
            <a:extLst>
              <a:ext uri="{FF2B5EF4-FFF2-40B4-BE49-F238E27FC236}">
                <a16:creationId xmlns:a16="http://schemas.microsoft.com/office/drawing/2014/main" id="{78C3F3D0-D403-41C3-FDA6-CFBFB100FD63}"/>
              </a:ext>
            </a:extLst>
          </p:cNvPr>
          <p:cNvSpPr>
            <a:spLocks noGrp="1"/>
          </p:cNvSpPr>
          <p:nvPr>
            <p:ph idx="1"/>
          </p:nvPr>
        </p:nvSpPr>
        <p:spPr/>
        <p:txBody>
          <a:bodyPr>
            <a:normAutofit fontScale="77500" lnSpcReduction="20000"/>
          </a:bodyPr>
          <a:lstStyle/>
          <a:p>
            <a:r>
              <a:rPr lang="en-US" dirty="0"/>
              <a:t>We encourage students to meet with a member of our counseling team. Bookings can be made at </a:t>
            </a:r>
            <a:r>
              <a:rPr lang="en-US" dirty="0">
                <a:hlinkClick r:id="rId2"/>
              </a:rPr>
              <a:t>missouristate.edu/FinancialAid/schedule-a-meeting.htm</a:t>
            </a:r>
            <a:r>
              <a:rPr lang="en-US" dirty="0"/>
              <a:t>.</a:t>
            </a:r>
          </a:p>
          <a:p>
            <a:pPr lvl="1"/>
            <a:r>
              <a:rPr lang="en-US" dirty="0"/>
              <a:t>Counselors can look for other issues we may be able to mitigate.</a:t>
            </a:r>
          </a:p>
          <a:p>
            <a:r>
              <a:rPr lang="en-US" dirty="0"/>
              <a:t>Most funds focus first and foremost on outstanding MSU balances. Few are intended for off-campus expenses.</a:t>
            </a:r>
          </a:p>
          <a:p>
            <a:r>
              <a:rPr lang="en-US" dirty="0"/>
              <a:t>Documentation is typically required to verify situation as described by the student. Confidentiality is observed.</a:t>
            </a:r>
          </a:p>
          <a:p>
            <a:r>
              <a:rPr lang="en-US" dirty="0"/>
              <a:t>We are not always able to meet the students’ expectation in terms of awards or amounts provided.</a:t>
            </a:r>
          </a:p>
        </p:txBody>
      </p:sp>
      <p:sp>
        <p:nvSpPr>
          <p:cNvPr id="20" name="Text Placeholder 19">
            <a:extLst>
              <a:ext uri="{FF2B5EF4-FFF2-40B4-BE49-F238E27FC236}">
                <a16:creationId xmlns:a16="http://schemas.microsoft.com/office/drawing/2014/main" id="{CC672335-7201-92CD-7F58-48C09BCB980F}"/>
              </a:ext>
            </a:extLst>
          </p:cNvPr>
          <p:cNvSpPr>
            <a:spLocks noGrp="1"/>
          </p:cNvSpPr>
          <p:nvPr>
            <p:ph type="body" sz="quarter" idx="14"/>
          </p:nvPr>
        </p:nvSpPr>
        <p:spPr/>
        <p:txBody>
          <a:bodyPr/>
          <a:lstStyle/>
          <a:p>
            <a:endParaRPr lang="en-US"/>
          </a:p>
        </p:txBody>
      </p:sp>
      <p:sp>
        <p:nvSpPr>
          <p:cNvPr id="18" name="Title 17">
            <a:extLst>
              <a:ext uri="{FF2B5EF4-FFF2-40B4-BE49-F238E27FC236}">
                <a16:creationId xmlns:a16="http://schemas.microsoft.com/office/drawing/2014/main" id="{F8EB67B7-4169-256B-F5D7-5882AD0367CD}"/>
              </a:ext>
            </a:extLst>
          </p:cNvPr>
          <p:cNvSpPr>
            <a:spLocks noGrp="1"/>
          </p:cNvSpPr>
          <p:nvPr>
            <p:ph type="title"/>
          </p:nvPr>
        </p:nvSpPr>
        <p:spPr/>
        <p:txBody>
          <a:bodyPr/>
          <a:lstStyle/>
          <a:p>
            <a:r>
              <a:rPr lang="en-US" dirty="0"/>
              <a:t>Emergency Assistance Best Practices</a:t>
            </a:r>
          </a:p>
        </p:txBody>
      </p:sp>
    </p:spTree>
    <p:extLst>
      <p:ext uri="{BB962C8B-B14F-4D97-AF65-F5344CB8AC3E}">
        <p14:creationId xmlns:p14="http://schemas.microsoft.com/office/powerpoint/2010/main" val="2332578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Make Your Missouri Statement, Light">
  <a:themeElements>
    <a:clrScheme name="Make Your Missouri Statement">
      <a:dk1>
        <a:srgbClr val="000000"/>
      </a:dk1>
      <a:lt1>
        <a:srgbClr val="FFFFFF"/>
      </a:lt1>
      <a:dk2>
        <a:srgbClr val="5E0009"/>
      </a:dk2>
      <a:lt2>
        <a:srgbClr val="BFCED6"/>
      </a:lt2>
      <a:accent1>
        <a:srgbClr val="EB002B"/>
      </a:accent1>
      <a:accent2>
        <a:srgbClr val="017C96"/>
      </a:accent2>
      <a:accent3>
        <a:srgbClr val="CFB500"/>
      </a:accent3>
      <a:accent4>
        <a:srgbClr val="AF1685"/>
      </a:accent4>
      <a:accent5>
        <a:srgbClr val="E35205"/>
      </a:accent5>
      <a:accent6>
        <a:srgbClr val="A4D65E"/>
      </a:accent6>
      <a:hlink>
        <a:srgbClr val="5E0009"/>
      </a:hlink>
      <a:folHlink>
        <a:srgbClr val="5E0009"/>
      </a:folHlink>
    </a:clrScheme>
    <a:fontScheme name="Make Your Missouri Stateme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ssouri State Maroon">
      <a:srgbClr val="5E0009"/>
    </a:custClr>
    <a:custClr name="Brick City">
      <a:srgbClr val="EB002B"/>
    </a:custClr>
    <a:custClr name="Boomer Sky">
      <a:srgbClr val="0093B2"/>
    </a:custClr>
    <a:custClr name="Pride Band Brass">
      <a:srgbClr val="CFB500"/>
    </a:custClr>
    <a:custClr name="Midnight Oil">
      <a:srgbClr val="425563"/>
    </a:custClr>
    <a:custClr name="Hammons Fountain">
      <a:srgbClr val="6BA4B8"/>
    </a:custClr>
    <a:custClr name="Carrington">
      <a:srgbClr val="BFCED6"/>
    </a:custClr>
    <a:custClr name="Bear Hug">
      <a:srgbClr val="AF1685"/>
    </a:custClr>
    <a:custClr name="Tent Theatre">
      <a:srgbClr val="E35205"/>
    </a:custClr>
    <a:custClr name="May Day">
      <a:srgbClr val="A4D65E"/>
    </a:custClr>
  </a:custClrLst>
  <a:extLst>
    <a:ext uri="{05A4C25C-085E-4340-85A3-A5531E510DB2}">
      <thm15:themeFamily xmlns:thm15="http://schemas.microsoft.com/office/thememl/2012/main" name="Presentation2" id="{C1134990-6992-46BB-884E-CD0C7E3CDDF9}" vid="{29895AF1-8DC1-48BB-B368-281BC04BA9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nte xmlns="e781b28d-45dd-4531-809a-63f3b585fd48">
      <UserInfo>
        <DisplayName/>
        <AccountId xsi:nil="true"/>
        <AccountType/>
      </UserInfo>
    </Dante>
    <Photo_x0020_credit xmlns="e781b28d-45dd-4531-809a-63f3b585fd4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FE6470E75ECF449E7C3E5159FA8C15" ma:contentTypeVersion="14" ma:contentTypeDescription="Create a new document." ma:contentTypeScope="" ma:versionID="610680d3667623d0ea9b917757429e97">
  <xsd:schema xmlns:xsd="http://www.w3.org/2001/XMLSchema" xmlns:xs="http://www.w3.org/2001/XMLSchema" xmlns:p="http://schemas.microsoft.com/office/2006/metadata/properties" xmlns:ns2="6518288b-24b7-4fe8-b443-b3bd60b08e6f" xmlns:ns3="e781b28d-45dd-4531-809a-63f3b585fd48" targetNamespace="http://schemas.microsoft.com/office/2006/metadata/properties" ma:root="true" ma:fieldsID="0c09f6457eac07d02ea02801dfb3d6ea" ns2:_="" ns3:_="">
    <xsd:import namespace="6518288b-24b7-4fe8-b443-b3bd60b08e6f"/>
    <xsd:import namespace="e781b28d-45dd-4531-809a-63f3b585fd4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Photo_x0020_credit" minOccurs="0"/>
                <xsd:element ref="ns3:Dant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18288b-24b7-4fe8-b443-b3bd60b08e6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tes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81b28d-45dd-4531-809a-63f3b585fd4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Photo_x0020_credit" ma:index="18" nillable="true" ma:displayName="Photo credit" ma:description="Photo courtesy Dean Curtis/Curtis Photography LLC" ma:format="Dropdown" ma:internalName="Photo_x0020_credit">
      <xsd:simpleType>
        <xsd:restriction base="dms:Text">
          <xsd:maxLength value="255"/>
        </xsd:restriction>
      </xsd:simpleType>
    </xsd:element>
    <xsd:element name="Dante" ma:index="19" nillable="true" ma:displayName="Dante" ma:description="Dante is a doge who plays in the snow in BearWear." ma:format="Dropdown" ma:list="UserInfo" ma:SharePointGroup="0" ma:internalName="Dant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B3B4F5-9F99-4F0E-8BD2-C5EB6C61A9CC}">
  <ds:schemaRefs>
    <ds:schemaRef ds:uri="http://schemas.microsoft.com/office/2006/metadata/properties"/>
    <ds:schemaRef ds:uri="http://schemas.microsoft.com/office/infopath/2007/PartnerControls"/>
    <ds:schemaRef ds:uri="e781b28d-45dd-4531-809a-63f3b585fd48"/>
  </ds:schemaRefs>
</ds:datastoreItem>
</file>

<file path=customXml/itemProps2.xml><?xml version="1.0" encoding="utf-8"?>
<ds:datastoreItem xmlns:ds="http://schemas.openxmlformats.org/officeDocument/2006/customXml" ds:itemID="{335179F2-76FF-4238-BD25-8CCF08B5D7DD}">
  <ds:schemaRefs>
    <ds:schemaRef ds:uri="http://schemas.microsoft.com/sharepoint/v3/contenttype/forms"/>
  </ds:schemaRefs>
</ds:datastoreItem>
</file>

<file path=customXml/itemProps3.xml><?xml version="1.0" encoding="utf-8"?>
<ds:datastoreItem xmlns:ds="http://schemas.openxmlformats.org/officeDocument/2006/customXml" ds:itemID="{B2E40BDF-DB24-4BE3-9E8B-22259F452F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18288b-24b7-4fe8-b443-b3bd60b08e6f"/>
    <ds:schemaRef ds:uri="e781b28d-45dd-4531-809a-63f3b585fd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Statement Light Widescreen</Template>
  <TotalTime>98</TotalTime>
  <Words>1353</Words>
  <Application>Microsoft Office PowerPoint</Application>
  <PresentationFormat>Widescreen</PresentationFormat>
  <Paragraphs>123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Georgia</vt:lpstr>
      <vt:lpstr>Impact</vt:lpstr>
      <vt:lpstr>proxima-nova</vt:lpstr>
      <vt:lpstr>Make Your Missouri Statement, Light</vt:lpstr>
      <vt:lpstr>Master Advisor Workshop</vt:lpstr>
      <vt:lpstr>Presentation Agenda</vt:lpstr>
      <vt:lpstr>Office Overivew</vt:lpstr>
      <vt:lpstr>OSFA Overview</vt:lpstr>
      <vt:lpstr>Overview Cont. </vt:lpstr>
      <vt:lpstr>Emergency Assistance Funds</vt:lpstr>
      <vt:lpstr>Types of Emergency Funds Available</vt:lpstr>
      <vt:lpstr>Emergency Assistance Cont.</vt:lpstr>
      <vt:lpstr>Emergency Assistance Best Practices</vt:lpstr>
      <vt:lpstr>Institutional Scholarships</vt:lpstr>
      <vt:lpstr>Scholarship Renewal</vt:lpstr>
      <vt:lpstr>Failure to Meet Renewal Requirements</vt:lpstr>
      <vt:lpstr>Scholarship Non-Renewal Appeals</vt:lpstr>
      <vt:lpstr>Satisfactory Academic Progress (SAP)</vt:lpstr>
      <vt:lpstr>SAP Policy</vt:lpstr>
      <vt:lpstr>Failure to Meet Standards</vt:lpstr>
      <vt:lpstr>Termination of Aid Eligibility</vt:lpstr>
      <vt:lpstr>Appeal Process</vt:lpstr>
      <vt:lpstr>PowerPoint Presentation</vt:lpstr>
      <vt:lpstr>Potpourri</vt:lpstr>
    </vt:vector>
  </TitlesOfParts>
  <Manager/>
  <Company>Missouri State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Advisor Workshop</dc:title>
  <dc:subject/>
  <dc:creator>Moore, Rob</dc:creator>
  <cp:keywords>Flagship, Widescreen, Light</cp:keywords>
  <dc:description/>
  <cp:lastModifiedBy>Moore, Rob</cp:lastModifiedBy>
  <cp:revision>4</cp:revision>
  <dcterms:created xsi:type="dcterms:W3CDTF">2023-08-09T18:02:40Z</dcterms:created>
  <dcterms:modified xsi:type="dcterms:W3CDTF">2024-12-16T16:48:56Z</dcterms:modified>
  <cp:category>Make Your Missouri Statement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vision">
    <vt:lpwstr>Marketing and Communications</vt:lpwstr>
  </property>
  <property fmtid="{D5CDD505-2E9C-101B-9397-08002B2CF9AE}" pid="3" name="ContentTypeId">
    <vt:lpwstr>0x0101009AFE6470E75ECF449E7C3E5159FA8C15</vt:lpwstr>
  </property>
</Properties>
</file>